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4" r:id="rId2"/>
    <p:sldId id="256" r:id="rId3"/>
    <p:sldId id="257" r:id="rId4"/>
    <p:sldId id="258" r:id="rId5"/>
    <p:sldId id="267" r:id="rId6"/>
    <p:sldId id="265" r:id="rId7"/>
    <p:sldId id="268" r:id="rId8"/>
    <p:sldId id="266" r:id="rId9"/>
    <p:sldId id="2634" r:id="rId10"/>
  </p:sldIdLst>
  <p:sldSz cx="8351838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54CC"/>
    <a:srgbClr val="B57D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115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Количество участников опроса - 13736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 опроса - 13736 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CF-4AEB-8762-AD0FDABD09A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CF-4AEB-8762-AD0FDABD09A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CF-4AEB-8762-AD0FDABD09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Родители</c:v>
                </c:pt>
                <c:pt idx="1">
                  <c:v>Студент СПО</c:v>
                </c:pt>
                <c:pt idx="2">
                  <c:v>Учащийся школы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0.59699999999999998</c:v>
                </c:pt>
                <c:pt idx="1">
                  <c:v>0.127</c:v>
                </c:pt>
                <c:pt idx="2">
                  <c:v>0.27600000000000002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F-4C83-B952-99A4A720306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719802036390069"/>
          <c:y val="0.39902255647200052"/>
          <c:w val="0.28103616233935574"/>
          <c:h val="0.235245134065100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1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Является ли День Победы – 9 Мая для Вас праздником?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1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Является ли День Победы – 9 Мая для Вас праздником?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D9-454A-A571-F407C402AC2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D9-454A-A571-F407C402AC2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D9-454A-A571-F407C402AC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Да, безусловно</c:v>
                </c:pt>
                <c:pt idx="1">
                  <c:v>Да, отчасти</c:v>
                </c:pt>
                <c:pt idx="2">
                  <c:v>Не является, это обычный выходной день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0.879</c:v>
                </c:pt>
                <c:pt idx="1">
                  <c:v>0.111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D9-454A-A571-F407C402AC2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386720267973411"/>
          <c:y val="0.26747889254115026"/>
          <c:w val="0.30107157090482001"/>
          <c:h val="0.60617630867963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Что для Вас значит Победа в Великой Отечественной войне?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 для Вас значит Победа в Великой Отечественной войне?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FB-4539-A01F-D567E9288CA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FB-4539-A01F-D567E9288CA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FB-4539-A01F-D567E9288CA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5A-4418-AC6F-3783DEBFBE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Великий подвиг</c:v>
                </c:pt>
                <c:pt idx="1">
                  <c:v>Уважение к ныне живущим ветеранам и участникам войны</c:v>
                </c:pt>
                <c:pt idx="2">
                  <c:v>Просто далёкое прошлое</c:v>
                </c:pt>
                <c:pt idx="3">
                  <c:v>Что-то другое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0.56899999999999995</c:v>
                </c:pt>
                <c:pt idx="1">
                  <c:v>0.41699999999999998</c:v>
                </c:pt>
                <c:pt idx="2">
                  <c:v>1.0999999999999999E-2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FB-4539-A01F-D567E9288C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768743248668161"/>
          <c:y val="0.23560208524117315"/>
          <c:w val="0.39997459462918827"/>
          <c:h val="0.729963330799335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1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Как вы считаете, есть ли сейчас необходимость говорить и вспоминать о событиях Великой Отечественной войны?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1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 считаете, есть ли сейчас необходимость говорить и вспоминать о событиях Великой Отечественной войны?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ED-4231-BFE5-B28073EEA2E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ED-4231-BFE5-B28073EEA2ED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ED-4231-BFE5-B28073EEA2ED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ED-4231-BFE5-B28073EEA2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0.97099999999999997</c:v>
                </c:pt>
                <c:pt idx="1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ED-4231-BFE5-B28073EEA2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Каковы Ваши чувства в День  Победы в ВОВ?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Каковы Ваши чувства в День  Победы в ВОВ?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FB-4539-A01F-D567E9288CA5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FB-4539-A01F-D567E9288CA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FB-4539-A01F-D567E9288CA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0D1-4785-93E9-53D6B57DE51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0D1-4785-93E9-53D6B57DE512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0D1-4785-93E9-53D6B57DE512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D1-4785-93E9-53D6B57DE5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То, благодаря чему чувствуешь гордость за свой народ</c:v>
                </c:pt>
                <c:pt idx="1">
                  <c:v>Самый великий праздник, и равного ему не будет</c:v>
                </c:pt>
                <c:pt idx="2">
                  <c:v>Просто радостный день окончания страшной войн</c:v>
                </c:pt>
                <c:pt idx="3">
                  <c:v>Праздник, как праздник</c:v>
                </c:pt>
                <c:pt idx="4">
                  <c:v>Чувствую безразличие</c:v>
                </c:pt>
                <c:pt idx="5">
                  <c:v>Очень неоднозначно отношусь к этому дню</c:v>
                </c:pt>
                <c:pt idx="6">
                  <c:v>Раздражает шумиха вокруг этой даты и только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0.44</c:v>
                </c:pt>
                <c:pt idx="1">
                  <c:v>0.41599999999999998</c:v>
                </c:pt>
                <c:pt idx="2">
                  <c:v>0.104</c:v>
                </c:pt>
                <c:pt idx="3">
                  <c:v>0.02</c:v>
                </c:pt>
                <c:pt idx="4">
                  <c:v>5.0000000000000001E-3</c:v>
                </c:pt>
                <c:pt idx="5">
                  <c:v>1.2E-2</c:v>
                </c:pt>
                <c:pt idx="6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FB-4539-A01F-D567E9288C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1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i="0" u="none" strike="noStrike" kern="1200" spc="0" baseline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Кто-нибудь из Ваших родных или близких принимал участие в Великой Отечественной войне?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RU" sz="11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Кто-нибудь из Ваших родных или близких принимал участие в Великой Отечественной войне?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ED-4231-BFE5-B28073EEA2E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ED-4231-BFE5-B28073EEA2E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ED-4231-BFE5-B28073EEA2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 знаю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0.76</c:v>
                </c:pt>
                <c:pt idx="1">
                  <c:v>0.17399999999999999</c:v>
                </c:pt>
                <c:pt idx="2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ED-4231-BFE5-B28073EEA2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.</c:v>
                </c:pt>
              </c:strCache>
            </c:strRef>
          </c:tx>
          <c:spPr>
            <a:solidFill>
              <a:srgbClr val="7030A0"/>
            </a:solidFill>
          </c:spPr>
          <c:dPt>
            <c:idx val="0"/>
            <c:bubble3D val="0"/>
            <c:explosion val="13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11-4D7B-82EF-B89970F76A5D}"/>
              </c:ext>
            </c:extLst>
          </c:dPt>
          <c:dPt>
            <c:idx val="1"/>
            <c:bubble3D val="0"/>
            <c:explosion val="12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11-4D7B-82EF-B89970F76A5D}"/>
              </c:ext>
            </c:extLst>
          </c:dPt>
          <c:dPt>
            <c:idx val="2"/>
            <c:bubble3D val="0"/>
            <c:explosion val="1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11-4D7B-82EF-B89970F76A5D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111-4D7B-82EF-B89970F76A5D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111-4D7B-82EF-B89970F76A5D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111-4D7B-82EF-B89970F76A5D}"/>
              </c:ext>
            </c:extLst>
          </c:dPt>
          <c:dPt>
            <c:idx val="6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111-4D7B-82EF-B89970F76A5D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111-4D7B-82EF-B89970F76A5D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111-4D7B-82EF-B89970F76A5D}"/>
              </c:ext>
            </c:extLst>
          </c:dPt>
          <c:dPt>
            <c:idx val="9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111-4D7B-82EF-B89970F76A5D}"/>
              </c:ext>
            </c:extLst>
          </c:dPt>
          <c:dPt>
            <c:idx val="1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111-4D7B-82EF-B89970F76A5D}"/>
              </c:ext>
            </c:extLst>
          </c:dPt>
          <c:dPt>
            <c:idx val="1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111-4D7B-82EF-B89970F76A5D}"/>
              </c:ext>
            </c:extLst>
          </c:dPt>
          <c:dLbls>
            <c:dLbl>
              <c:idx val="11"/>
              <c:layout>
                <c:manualLayout>
                  <c:x val="5.6634674143841095E-2"/>
                  <c:y val="0.1012579309100125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111-4D7B-82EF-B89970F76A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111-4D7B-82EF-B89970F76A5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.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44-4F8D-BE8F-D61475BFDECA}"/>
              </c:ext>
            </c:extLst>
          </c:dPt>
          <c:dPt>
            <c:idx val="1"/>
            <c:bubble3D val="0"/>
            <c:spPr>
              <a:solidFill>
                <a:schemeClr val="accent4">
                  <a:shade val="5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E7-4F29-9F1D-C3523CB6E5B9}"/>
              </c:ext>
            </c:extLst>
          </c:dPt>
          <c:dPt>
            <c:idx val="2"/>
            <c:bubble3D val="0"/>
            <c:spPr>
              <a:solidFill>
                <a:schemeClr val="accent4">
                  <a:shade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9E7-4F29-9F1D-C3523CB6E5B9}"/>
              </c:ext>
            </c:extLst>
          </c:dPt>
          <c:dPt>
            <c:idx val="3"/>
            <c:bubble3D val="0"/>
            <c:explosion val="20"/>
            <c:spPr>
              <a:solidFill>
                <a:schemeClr val="accent4">
                  <a:shade val="7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44-4F8D-BE8F-D61475BFDECA}"/>
              </c:ext>
            </c:extLst>
          </c:dPt>
          <c:dPt>
            <c:idx val="4"/>
            <c:bubble3D val="0"/>
            <c:explosion val="17"/>
            <c:spPr>
              <a:solidFill>
                <a:schemeClr val="accent4">
                  <a:shade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F44-4F8D-BE8F-D61475BFDECA}"/>
              </c:ext>
            </c:extLst>
          </c:dPt>
          <c:dPt>
            <c:idx val="5"/>
            <c:bubble3D val="0"/>
            <c:spPr>
              <a:solidFill>
                <a:schemeClr val="accent4">
                  <a:shade val="9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F44-4F8D-BE8F-D61475BFDECA}"/>
              </c:ext>
            </c:extLst>
          </c:dPt>
          <c:dPt>
            <c:idx val="6"/>
            <c:bubble3D val="0"/>
            <c:spPr>
              <a:solidFill>
                <a:schemeClr val="accent4">
                  <a:tint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F44-4F8D-BE8F-D61475BFDECA}"/>
              </c:ext>
            </c:extLst>
          </c:dPt>
          <c:dPt>
            <c:idx val="7"/>
            <c:bubble3D val="0"/>
            <c:spPr>
              <a:solidFill>
                <a:schemeClr val="accent4">
                  <a:tint val="8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F44-4F8D-BE8F-D61475BFDECA}"/>
              </c:ext>
            </c:extLst>
          </c:dPt>
          <c:dPt>
            <c:idx val="8"/>
            <c:bubble3D val="0"/>
            <c:spPr>
              <a:solidFill>
                <a:schemeClr val="accent4">
                  <a:tint val="7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F44-4F8D-BE8F-D61475BFDECA}"/>
              </c:ext>
            </c:extLst>
          </c:dPt>
          <c:dPt>
            <c:idx val="9"/>
            <c:bubble3D val="0"/>
            <c:spPr>
              <a:solidFill>
                <a:schemeClr val="accent4">
                  <a:tint val="6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F44-4F8D-BE8F-D61475BFDECA}"/>
              </c:ext>
            </c:extLst>
          </c:dPt>
          <c:dPt>
            <c:idx val="10"/>
            <c:bubble3D val="0"/>
            <c:spPr>
              <a:solidFill>
                <a:schemeClr val="accent4">
                  <a:tint val="5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F44-4F8D-BE8F-D61475BFDECA}"/>
              </c:ext>
            </c:extLst>
          </c:dPt>
          <c:dPt>
            <c:idx val="11"/>
            <c:bubble3D val="0"/>
            <c:spPr>
              <a:solidFill>
                <a:schemeClr val="accent4">
                  <a:tint val="4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E7-4F29-9F1D-C3523CB6E5B9}"/>
              </c:ext>
            </c:extLst>
          </c:dPt>
          <c:dLbls>
            <c:dLbl>
              <c:idx val="11"/>
              <c:layout>
                <c:manualLayout>
                  <c:x val="5.6634674143841095E-2"/>
                  <c:y val="0.1012579309100125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E7-4F29-9F1D-C3523CB6E5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7-4F29-9F1D-C3523CB6E5B9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.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tint val="4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98-49B4-8485-5803561B04BA}"/>
              </c:ext>
            </c:extLst>
          </c:dPt>
          <c:dPt>
            <c:idx val="1"/>
            <c:bubble3D val="0"/>
            <c:spPr>
              <a:solidFill>
                <a:schemeClr val="accent6">
                  <a:tint val="5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98-49B4-8485-5803561B04BA}"/>
              </c:ext>
            </c:extLst>
          </c:dPt>
          <c:dPt>
            <c:idx val="2"/>
            <c:bubble3D val="0"/>
            <c:spPr>
              <a:solidFill>
                <a:schemeClr val="accent6">
                  <a:tint val="6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98-49B4-8485-5803561B04BA}"/>
              </c:ext>
            </c:extLst>
          </c:dPt>
          <c:dPt>
            <c:idx val="3"/>
            <c:bubble3D val="0"/>
            <c:spPr>
              <a:solidFill>
                <a:schemeClr val="accent6">
                  <a:tint val="7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198-49B4-8485-5803561B04BA}"/>
              </c:ext>
            </c:extLst>
          </c:dPt>
          <c:dPt>
            <c:idx val="4"/>
            <c:bubble3D val="0"/>
            <c:spPr>
              <a:solidFill>
                <a:schemeClr val="accent6">
                  <a:tint val="8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198-49B4-8485-5803561B04BA}"/>
              </c:ext>
            </c:extLst>
          </c:dPt>
          <c:dPt>
            <c:idx val="5"/>
            <c:bubble3D val="0"/>
            <c:explosion val="18"/>
            <c:spPr>
              <a:solidFill>
                <a:schemeClr val="accent6">
                  <a:tint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198-49B4-8485-5803561B04BA}"/>
              </c:ext>
            </c:extLst>
          </c:dPt>
          <c:dPt>
            <c:idx val="6"/>
            <c:bubble3D val="0"/>
            <c:explosion val="19"/>
            <c:spPr>
              <a:solidFill>
                <a:schemeClr val="accent6">
                  <a:shade val="9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198-49B4-8485-5803561B04BA}"/>
              </c:ext>
            </c:extLst>
          </c:dPt>
          <c:dPt>
            <c:idx val="7"/>
            <c:bubble3D val="0"/>
            <c:explosion val="17"/>
            <c:spPr>
              <a:solidFill>
                <a:schemeClr val="accent6">
                  <a:shade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198-49B4-8485-5803561B04BA}"/>
              </c:ext>
            </c:extLst>
          </c:dPt>
          <c:dPt>
            <c:idx val="8"/>
            <c:bubble3D val="0"/>
            <c:spPr>
              <a:solidFill>
                <a:schemeClr val="accent6">
                  <a:shade val="7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198-49B4-8485-5803561B04BA}"/>
              </c:ext>
            </c:extLst>
          </c:dPt>
          <c:dPt>
            <c:idx val="9"/>
            <c:bubble3D val="0"/>
            <c:spPr>
              <a:solidFill>
                <a:schemeClr val="accent6">
                  <a:shade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198-49B4-8485-5803561B04BA}"/>
              </c:ext>
            </c:extLst>
          </c:dPt>
          <c:dPt>
            <c:idx val="10"/>
            <c:bubble3D val="0"/>
            <c:spPr>
              <a:solidFill>
                <a:schemeClr val="accent6">
                  <a:shade val="5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198-49B4-8485-5803561B04BA}"/>
              </c:ext>
            </c:extLst>
          </c:dPt>
          <c:dPt>
            <c:idx val="11"/>
            <c:bubble3D val="0"/>
            <c:spPr>
              <a:solidFill>
                <a:schemeClr val="accent6">
                  <a:shade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198-49B4-8485-5803561B04BA}"/>
              </c:ext>
            </c:extLst>
          </c:dPt>
          <c:dLbls>
            <c:dLbl>
              <c:idx val="11"/>
              <c:layout>
                <c:manualLayout>
                  <c:x val="5.6634674143841095E-2"/>
                  <c:y val="0.1012579309100125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198-49B4-8485-5803561B0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198-49B4-8485-5803561B04BA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.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D7-4615-9E06-EFA391C06CC5}"/>
              </c:ext>
            </c:extLst>
          </c:dPt>
          <c:dPt>
            <c:idx val="1"/>
            <c:bubble3D val="0"/>
            <c:spPr>
              <a:solidFill>
                <a:schemeClr val="accent5">
                  <a:shade val="5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D7-4615-9E06-EFA391C06CC5}"/>
              </c:ext>
            </c:extLst>
          </c:dPt>
          <c:dPt>
            <c:idx val="2"/>
            <c:bubble3D val="0"/>
            <c:spPr>
              <a:solidFill>
                <a:schemeClr val="accent5">
                  <a:shade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D7-4615-9E06-EFA391C06CC5}"/>
              </c:ext>
            </c:extLst>
          </c:dPt>
          <c:dPt>
            <c:idx val="3"/>
            <c:bubble3D val="0"/>
            <c:spPr>
              <a:solidFill>
                <a:schemeClr val="accent5">
                  <a:shade val="7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D7-4615-9E06-EFA391C06CC5}"/>
              </c:ext>
            </c:extLst>
          </c:dPt>
          <c:dPt>
            <c:idx val="4"/>
            <c:bubble3D val="0"/>
            <c:spPr>
              <a:solidFill>
                <a:schemeClr val="accent5">
                  <a:shade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7D7-4615-9E06-EFA391C06CC5}"/>
              </c:ext>
            </c:extLst>
          </c:dPt>
          <c:dPt>
            <c:idx val="5"/>
            <c:bubble3D val="0"/>
            <c:spPr>
              <a:solidFill>
                <a:schemeClr val="accent5">
                  <a:shade val="9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7D7-4615-9E06-EFA391C06CC5}"/>
              </c:ext>
            </c:extLst>
          </c:dPt>
          <c:dPt>
            <c:idx val="6"/>
            <c:bubble3D val="0"/>
            <c:spPr>
              <a:solidFill>
                <a:schemeClr val="accent5">
                  <a:tint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7D7-4615-9E06-EFA391C06CC5}"/>
              </c:ext>
            </c:extLst>
          </c:dPt>
          <c:dPt>
            <c:idx val="7"/>
            <c:bubble3D val="0"/>
            <c:explosion val="23"/>
            <c:spPr>
              <a:solidFill>
                <a:schemeClr val="accent5">
                  <a:tint val="8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7D7-4615-9E06-EFA391C06CC5}"/>
              </c:ext>
            </c:extLst>
          </c:dPt>
          <c:dPt>
            <c:idx val="8"/>
            <c:bubble3D val="0"/>
            <c:explosion val="21"/>
            <c:spPr>
              <a:solidFill>
                <a:schemeClr val="accent5">
                  <a:tint val="7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7D7-4615-9E06-EFA391C06CC5}"/>
              </c:ext>
            </c:extLst>
          </c:dPt>
          <c:dPt>
            <c:idx val="9"/>
            <c:bubble3D val="0"/>
            <c:spPr>
              <a:solidFill>
                <a:schemeClr val="accent5">
                  <a:tint val="6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7D7-4615-9E06-EFA391C06CC5}"/>
              </c:ext>
            </c:extLst>
          </c:dPt>
          <c:dPt>
            <c:idx val="10"/>
            <c:bubble3D val="0"/>
            <c:spPr>
              <a:solidFill>
                <a:schemeClr val="accent5">
                  <a:tint val="5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7D7-4615-9E06-EFA391C06CC5}"/>
              </c:ext>
            </c:extLst>
          </c:dPt>
          <c:dPt>
            <c:idx val="11"/>
            <c:bubble3D val="0"/>
            <c:spPr>
              <a:solidFill>
                <a:schemeClr val="accent5">
                  <a:tint val="4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7D7-4615-9E06-EFA391C06CC5}"/>
              </c:ext>
            </c:extLst>
          </c:dPt>
          <c:dLbls>
            <c:dLbl>
              <c:idx val="11"/>
              <c:layout>
                <c:manualLayout>
                  <c:x val="5.6634674143841095E-2"/>
                  <c:y val="0.10125793091001259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7D7-4615-9E06-EFA391C06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7D7-4615-9E06-EFA391C06CC5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0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980" y="841772"/>
            <a:ext cx="6263879" cy="1790700"/>
          </a:xfrm>
        </p:spPr>
        <p:txBody>
          <a:bodyPr anchor="b"/>
          <a:lstStyle>
            <a:lvl1pPr algn="ctr">
              <a:defRPr sz="411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980" y="2701528"/>
            <a:ext cx="6263879" cy="1241822"/>
          </a:xfrm>
        </p:spPr>
        <p:txBody>
          <a:bodyPr/>
          <a:lstStyle>
            <a:lvl1pPr marL="0" indent="0" algn="ctr">
              <a:buNone/>
              <a:defRPr sz="1644"/>
            </a:lvl1pPr>
            <a:lvl2pPr marL="313182" indent="0" algn="ctr">
              <a:buNone/>
              <a:defRPr sz="1370"/>
            </a:lvl2pPr>
            <a:lvl3pPr marL="626364" indent="0" algn="ctr">
              <a:buNone/>
              <a:defRPr sz="1233"/>
            </a:lvl3pPr>
            <a:lvl4pPr marL="939546" indent="0" algn="ctr">
              <a:buNone/>
              <a:defRPr sz="1096"/>
            </a:lvl4pPr>
            <a:lvl5pPr marL="1252728" indent="0" algn="ctr">
              <a:buNone/>
              <a:defRPr sz="1096"/>
            </a:lvl5pPr>
            <a:lvl6pPr marL="1565910" indent="0" algn="ctr">
              <a:buNone/>
              <a:defRPr sz="1096"/>
            </a:lvl6pPr>
            <a:lvl7pPr marL="1879092" indent="0" algn="ctr">
              <a:buNone/>
              <a:defRPr sz="1096"/>
            </a:lvl7pPr>
            <a:lvl8pPr marL="2192274" indent="0" algn="ctr">
              <a:buNone/>
              <a:defRPr sz="1096"/>
            </a:lvl8pPr>
            <a:lvl9pPr marL="2505456" indent="0" algn="ctr">
              <a:buNone/>
              <a:defRPr sz="109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6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70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839" y="1282304"/>
            <a:ext cx="7203460" cy="2139553"/>
          </a:xfrm>
        </p:spPr>
        <p:txBody>
          <a:bodyPr anchor="b"/>
          <a:lstStyle>
            <a:lvl1pPr>
              <a:defRPr sz="411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9839" y="3442098"/>
            <a:ext cx="7203460" cy="1125140"/>
          </a:xfrm>
        </p:spPr>
        <p:txBody>
          <a:bodyPr/>
          <a:lstStyle>
            <a:lvl1pPr marL="0" indent="0">
              <a:buNone/>
              <a:defRPr sz="1644">
                <a:solidFill>
                  <a:schemeClr val="tx1">
                    <a:tint val="75000"/>
                  </a:schemeClr>
                </a:solidFill>
              </a:defRPr>
            </a:lvl1pPr>
            <a:lvl2pPr marL="313182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2pPr>
            <a:lvl3pPr marL="626364" indent="0">
              <a:buNone/>
              <a:defRPr sz="1233">
                <a:solidFill>
                  <a:schemeClr val="tx1">
                    <a:tint val="75000"/>
                  </a:schemeClr>
                </a:solidFill>
              </a:defRPr>
            </a:lvl3pPr>
            <a:lvl4pPr marL="939546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4pPr>
            <a:lvl5pPr marL="1252728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5pPr>
            <a:lvl6pPr marL="1565910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6pPr>
            <a:lvl7pPr marL="1879092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7pPr>
            <a:lvl8pPr marL="2192274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8pPr>
            <a:lvl9pPr marL="2505456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68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189" y="1369219"/>
            <a:ext cx="3549531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8118" y="1369219"/>
            <a:ext cx="3549531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5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77" y="273844"/>
            <a:ext cx="720346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277" y="1260872"/>
            <a:ext cx="3533219" cy="617934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182" indent="0">
              <a:buNone/>
              <a:defRPr sz="1370" b="1"/>
            </a:lvl2pPr>
            <a:lvl3pPr marL="626364" indent="0">
              <a:buNone/>
              <a:defRPr sz="1233" b="1"/>
            </a:lvl3pPr>
            <a:lvl4pPr marL="939546" indent="0">
              <a:buNone/>
              <a:defRPr sz="1096" b="1"/>
            </a:lvl4pPr>
            <a:lvl5pPr marL="1252728" indent="0">
              <a:buNone/>
              <a:defRPr sz="1096" b="1"/>
            </a:lvl5pPr>
            <a:lvl6pPr marL="1565910" indent="0">
              <a:buNone/>
              <a:defRPr sz="1096" b="1"/>
            </a:lvl6pPr>
            <a:lvl7pPr marL="1879092" indent="0">
              <a:buNone/>
              <a:defRPr sz="1096" b="1"/>
            </a:lvl7pPr>
            <a:lvl8pPr marL="2192274" indent="0">
              <a:buNone/>
              <a:defRPr sz="1096" b="1"/>
            </a:lvl8pPr>
            <a:lvl9pPr marL="2505456" indent="0">
              <a:buNone/>
              <a:defRPr sz="10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277" y="1878806"/>
            <a:ext cx="3533219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28118" y="1260872"/>
            <a:ext cx="3550619" cy="617934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182" indent="0">
              <a:buNone/>
              <a:defRPr sz="1370" b="1"/>
            </a:lvl2pPr>
            <a:lvl3pPr marL="626364" indent="0">
              <a:buNone/>
              <a:defRPr sz="1233" b="1"/>
            </a:lvl3pPr>
            <a:lvl4pPr marL="939546" indent="0">
              <a:buNone/>
              <a:defRPr sz="1096" b="1"/>
            </a:lvl4pPr>
            <a:lvl5pPr marL="1252728" indent="0">
              <a:buNone/>
              <a:defRPr sz="1096" b="1"/>
            </a:lvl5pPr>
            <a:lvl6pPr marL="1565910" indent="0">
              <a:buNone/>
              <a:defRPr sz="1096" b="1"/>
            </a:lvl6pPr>
            <a:lvl7pPr marL="1879092" indent="0">
              <a:buNone/>
              <a:defRPr sz="1096" b="1"/>
            </a:lvl7pPr>
            <a:lvl8pPr marL="2192274" indent="0">
              <a:buNone/>
              <a:defRPr sz="1096" b="1"/>
            </a:lvl8pPr>
            <a:lvl9pPr marL="2505456" indent="0">
              <a:buNone/>
              <a:defRPr sz="10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8118" y="1878806"/>
            <a:ext cx="3550619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438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1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77" y="342900"/>
            <a:ext cx="2693685" cy="1200150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0619" y="740569"/>
            <a:ext cx="4228118" cy="3655219"/>
          </a:xfrm>
        </p:spPr>
        <p:txBody>
          <a:bodyPr/>
          <a:lstStyle>
            <a:lvl1pPr>
              <a:defRPr sz="2192"/>
            </a:lvl1pPr>
            <a:lvl2pPr>
              <a:defRPr sz="1918"/>
            </a:lvl2pPr>
            <a:lvl3pPr>
              <a:defRPr sz="1644"/>
            </a:lvl3pPr>
            <a:lvl4pPr>
              <a:defRPr sz="1370"/>
            </a:lvl4pPr>
            <a:lvl5pPr>
              <a:defRPr sz="1370"/>
            </a:lvl5pPr>
            <a:lvl6pPr>
              <a:defRPr sz="1370"/>
            </a:lvl6pPr>
            <a:lvl7pPr>
              <a:defRPr sz="1370"/>
            </a:lvl7pPr>
            <a:lvl8pPr>
              <a:defRPr sz="1370"/>
            </a:lvl8pPr>
            <a:lvl9pPr>
              <a:defRPr sz="137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5277" y="1543050"/>
            <a:ext cx="2693685" cy="2858691"/>
          </a:xfrm>
        </p:spPr>
        <p:txBody>
          <a:bodyPr/>
          <a:lstStyle>
            <a:lvl1pPr marL="0" indent="0">
              <a:buNone/>
              <a:defRPr sz="1096"/>
            </a:lvl1pPr>
            <a:lvl2pPr marL="313182" indent="0">
              <a:buNone/>
              <a:defRPr sz="959"/>
            </a:lvl2pPr>
            <a:lvl3pPr marL="626364" indent="0">
              <a:buNone/>
              <a:defRPr sz="822"/>
            </a:lvl3pPr>
            <a:lvl4pPr marL="939546" indent="0">
              <a:buNone/>
              <a:defRPr sz="685"/>
            </a:lvl4pPr>
            <a:lvl5pPr marL="1252728" indent="0">
              <a:buNone/>
              <a:defRPr sz="685"/>
            </a:lvl5pPr>
            <a:lvl6pPr marL="1565910" indent="0">
              <a:buNone/>
              <a:defRPr sz="685"/>
            </a:lvl6pPr>
            <a:lvl7pPr marL="1879092" indent="0">
              <a:buNone/>
              <a:defRPr sz="685"/>
            </a:lvl7pPr>
            <a:lvl8pPr marL="2192274" indent="0">
              <a:buNone/>
              <a:defRPr sz="685"/>
            </a:lvl8pPr>
            <a:lvl9pPr marL="2505456" indent="0">
              <a:buNone/>
              <a:defRPr sz="68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95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77" y="342900"/>
            <a:ext cx="2693685" cy="1200150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50619" y="740569"/>
            <a:ext cx="4228118" cy="3655219"/>
          </a:xfrm>
        </p:spPr>
        <p:txBody>
          <a:bodyPr anchor="t"/>
          <a:lstStyle>
            <a:lvl1pPr marL="0" indent="0">
              <a:buNone/>
              <a:defRPr sz="2192"/>
            </a:lvl1pPr>
            <a:lvl2pPr marL="313182" indent="0">
              <a:buNone/>
              <a:defRPr sz="1918"/>
            </a:lvl2pPr>
            <a:lvl3pPr marL="626364" indent="0">
              <a:buNone/>
              <a:defRPr sz="1644"/>
            </a:lvl3pPr>
            <a:lvl4pPr marL="939546" indent="0">
              <a:buNone/>
              <a:defRPr sz="1370"/>
            </a:lvl4pPr>
            <a:lvl5pPr marL="1252728" indent="0">
              <a:buNone/>
              <a:defRPr sz="1370"/>
            </a:lvl5pPr>
            <a:lvl6pPr marL="1565910" indent="0">
              <a:buNone/>
              <a:defRPr sz="1370"/>
            </a:lvl6pPr>
            <a:lvl7pPr marL="1879092" indent="0">
              <a:buNone/>
              <a:defRPr sz="1370"/>
            </a:lvl7pPr>
            <a:lvl8pPr marL="2192274" indent="0">
              <a:buNone/>
              <a:defRPr sz="1370"/>
            </a:lvl8pPr>
            <a:lvl9pPr marL="2505456" indent="0">
              <a:buNone/>
              <a:defRPr sz="137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5277" y="1543050"/>
            <a:ext cx="2693685" cy="2858691"/>
          </a:xfrm>
        </p:spPr>
        <p:txBody>
          <a:bodyPr/>
          <a:lstStyle>
            <a:lvl1pPr marL="0" indent="0">
              <a:buNone/>
              <a:defRPr sz="1096"/>
            </a:lvl1pPr>
            <a:lvl2pPr marL="313182" indent="0">
              <a:buNone/>
              <a:defRPr sz="959"/>
            </a:lvl2pPr>
            <a:lvl3pPr marL="626364" indent="0">
              <a:buNone/>
              <a:defRPr sz="822"/>
            </a:lvl3pPr>
            <a:lvl4pPr marL="939546" indent="0">
              <a:buNone/>
              <a:defRPr sz="685"/>
            </a:lvl4pPr>
            <a:lvl5pPr marL="1252728" indent="0">
              <a:buNone/>
              <a:defRPr sz="685"/>
            </a:lvl5pPr>
            <a:lvl6pPr marL="1565910" indent="0">
              <a:buNone/>
              <a:defRPr sz="685"/>
            </a:lvl6pPr>
            <a:lvl7pPr marL="1879092" indent="0">
              <a:buNone/>
              <a:defRPr sz="685"/>
            </a:lvl7pPr>
            <a:lvl8pPr marL="2192274" indent="0">
              <a:buNone/>
              <a:defRPr sz="685"/>
            </a:lvl8pPr>
            <a:lvl9pPr marL="2505456" indent="0">
              <a:buNone/>
              <a:defRPr sz="68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11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6784" y="273844"/>
            <a:ext cx="180086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189" y="273844"/>
            <a:ext cx="5298197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36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189" y="273844"/>
            <a:ext cx="720346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189" y="1369219"/>
            <a:ext cx="720346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4189" y="4767263"/>
            <a:ext cx="187916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F098D-2389-4F87-AC54-94BB32C0A1D3}" type="datetimeFigureOut">
              <a:rPr lang="ru-RU" smtClean="0"/>
              <a:t>26.02.2025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6547" y="4767263"/>
            <a:ext cx="28187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8485" y="4767263"/>
            <a:ext cx="187916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4E361-7F8E-4A44-A528-9E574295D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78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26364" rtl="0" eaLnBrk="1" latinLnBrk="0" hangingPunct="1">
        <a:lnSpc>
          <a:spcPct val="90000"/>
        </a:lnSpc>
        <a:spcBef>
          <a:spcPct val="0"/>
        </a:spcBef>
        <a:buNone/>
        <a:defRPr sz="30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91" indent="-156591" algn="l" defTabSz="626364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69773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2pPr>
      <a:lvl3pPr marL="782955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96137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409319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722501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2035683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348865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662047" indent="-156591" algn="l" defTabSz="626364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1pPr>
      <a:lvl2pPr marL="313182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2pPr>
      <a:lvl3pPr marL="626364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3pPr>
      <a:lvl4pPr marL="939546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252728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565910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1879092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192274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505456" algn="l" defTabSz="626364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chart" Target="../charts/char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10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A4C8-C1BE-7A01-8E15-C33281757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4670CB-A761-80DE-12CC-3DDA80CBE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51838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83D1B-1DF2-11D7-6446-26F84ACBB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76" y="1200188"/>
            <a:ext cx="3411240" cy="3211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6E5A2E-E59E-0696-C81B-CE15C4E0AD1C}"/>
              </a:ext>
            </a:extLst>
          </p:cNvPr>
          <p:cNvSpPr txBox="1"/>
          <p:nvPr/>
        </p:nvSpPr>
        <p:spPr>
          <a:xfrm>
            <a:off x="148424" y="1200188"/>
            <a:ext cx="3760729" cy="304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проекта:</a:t>
            </a: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повысить у детей и молодежи уровень личностно-значимого отношения к Победе, героям, героизму народа во время ВОВ как ресурса развития патриотизма, любви к Родине, готовности служить Отечеству и сохранения исторической памяти - важнейших духовно-нравственных ценностей.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6EC8B-AC9B-805D-5D2B-960A3D02A8D8}"/>
              </a:ext>
            </a:extLst>
          </p:cNvPr>
          <p:cNvSpPr txBox="1"/>
          <p:nvPr/>
        </p:nvSpPr>
        <p:spPr>
          <a:xfrm>
            <a:off x="2028789" y="563766"/>
            <a:ext cx="4662829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7030A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Проект «4 Сезона: семейные истории».</a:t>
            </a:r>
            <a:endParaRPr lang="ru-RU" sz="1600" b="1" dirty="0">
              <a:solidFill>
                <a:srgbClr val="7030A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6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8E2E7C-106A-1C60-FEA1-41FE45066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351839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3BDAD2-3567-278A-E24B-100F44C567A9}"/>
              </a:ext>
            </a:extLst>
          </p:cNvPr>
          <p:cNvSpPr txBox="1"/>
          <p:nvPr/>
        </p:nvSpPr>
        <p:spPr>
          <a:xfrm>
            <a:off x="1473970" y="539905"/>
            <a:ext cx="540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j-lt"/>
              </a:rPr>
              <a:t>Опрос «Эмоциональное отношение к Победе в ВОВ»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60F22975-543C-AB15-EFCD-501E6B95A5FB}"/>
              </a:ext>
            </a:extLst>
          </p:cNvPr>
          <p:cNvGraphicFramePr/>
          <p:nvPr/>
        </p:nvGraphicFramePr>
        <p:xfrm>
          <a:off x="1336083" y="891667"/>
          <a:ext cx="6051687" cy="3711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392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B2C2B-67F1-B0B6-3FA5-698DCE802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BA1559-0243-7FA7-D480-CBC01BF34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43511" cy="5143500"/>
          </a:xfrm>
          <a:prstGeom prst="rect">
            <a:avLst/>
          </a:prstGeom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F5235342-3995-7CE5-48AE-E5B293335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961370"/>
              </p:ext>
            </p:extLst>
          </p:nvPr>
        </p:nvGraphicFramePr>
        <p:xfrm>
          <a:off x="4298523" y="506457"/>
          <a:ext cx="4027265" cy="232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4244F9C9-48DF-C53A-C09D-3D6283C929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8558015"/>
              </p:ext>
            </p:extLst>
          </p:nvPr>
        </p:nvGraphicFramePr>
        <p:xfrm>
          <a:off x="508539" y="523456"/>
          <a:ext cx="4125112" cy="232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CDC6680-1A57-53A9-BFE3-2BB5392D6189}"/>
              </a:ext>
            </a:extLst>
          </p:cNvPr>
          <p:cNvGraphicFramePr/>
          <p:nvPr/>
        </p:nvGraphicFramePr>
        <p:xfrm>
          <a:off x="2432677" y="2513112"/>
          <a:ext cx="4251151" cy="2537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9111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8AE43-4A92-6F5C-CD40-9BEC56498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605E28-E7D5-2B4B-FCF9-B1B162F04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51838" cy="5143500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9F498FA-7D02-7E62-BCA0-E1A2E24C3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704063"/>
              </p:ext>
            </p:extLst>
          </p:nvPr>
        </p:nvGraphicFramePr>
        <p:xfrm>
          <a:off x="529778" y="510266"/>
          <a:ext cx="4424374" cy="455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D5A6DA-3C43-79A8-00F6-8E880278BA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61079"/>
              </p:ext>
            </p:extLst>
          </p:nvPr>
        </p:nvGraphicFramePr>
        <p:xfrm>
          <a:off x="4521710" y="1316465"/>
          <a:ext cx="4042924" cy="2577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0161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461496E-49D8-D076-1619-BE6324E0B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AC24E8-B994-3D6D-FCD9-C76EC8085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51838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32507D-83AC-1650-20A4-97CDC0123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08" y="1420867"/>
            <a:ext cx="2812621" cy="281262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DA96C35-7951-7031-A1AB-0F7A87A0A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84477"/>
              </p:ext>
            </p:extLst>
          </p:nvPr>
        </p:nvGraphicFramePr>
        <p:xfrm>
          <a:off x="440899" y="1056666"/>
          <a:ext cx="3877809" cy="3767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7FE777-B7E6-D840-7A00-FF2E1A88203B}"/>
              </a:ext>
            </a:extLst>
          </p:cNvPr>
          <p:cNvSpPr txBox="1"/>
          <p:nvPr/>
        </p:nvSpPr>
        <p:spPr>
          <a:xfrm>
            <a:off x="1778284" y="595001"/>
            <a:ext cx="5316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latin typeface="+mj-lt"/>
              </a:rPr>
              <a:t>1 сезон:</a:t>
            </a:r>
          </a:p>
          <a:p>
            <a:pPr algn="ctr"/>
            <a:r>
              <a:rPr lang="ru-RU" sz="1800" b="1" dirty="0">
                <a:solidFill>
                  <a:srgbClr val="7030A0"/>
                </a:solidFill>
                <a:latin typeface="+mj-lt"/>
              </a:rPr>
              <a:t> Марафон «Читаем о войне ради мира на Земле»</a:t>
            </a:r>
          </a:p>
        </p:txBody>
      </p:sp>
    </p:spTree>
    <p:extLst>
      <p:ext uri="{BB962C8B-B14F-4D97-AF65-F5344CB8AC3E}">
        <p14:creationId xmlns:p14="http://schemas.microsoft.com/office/powerpoint/2010/main" val="3950442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46CF-5AE2-7B85-7CF4-5309BDF8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2CCE26-D1A2-C40D-B1FD-CBE008E56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51838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3AA0DF-27FF-FCDD-A5C5-3A0AD3022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957" y="1348723"/>
            <a:ext cx="2962119" cy="296211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48C11ED6-3CEB-6B44-8543-E1EEEAC5A3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725117"/>
              </p:ext>
            </p:extLst>
          </p:nvPr>
        </p:nvGraphicFramePr>
        <p:xfrm>
          <a:off x="26049" y="1093845"/>
          <a:ext cx="4539380" cy="3767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F120B6D-B834-5D9D-F723-1968F2A276CA}"/>
              </a:ext>
            </a:extLst>
          </p:cNvPr>
          <p:cNvSpPr txBox="1"/>
          <p:nvPr/>
        </p:nvSpPr>
        <p:spPr>
          <a:xfrm>
            <a:off x="1398256" y="516065"/>
            <a:ext cx="5967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+mj-lt"/>
              </a:rPr>
              <a:t>2 сезон: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+mj-lt"/>
              </a:rPr>
              <a:t>Трек «Хранитель исторической памяти»</a:t>
            </a:r>
          </a:p>
        </p:txBody>
      </p:sp>
    </p:spTree>
    <p:extLst>
      <p:ext uri="{BB962C8B-B14F-4D97-AF65-F5344CB8AC3E}">
        <p14:creationId xmlns:p14="http://schemas.microsoft.com/office/powerpoint/2010/main" val="296798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D459A-8737-87B1-EB09-C9CF54B5C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1E40A4-8FAF-8184-BEF6-AF855582E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51838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3DB32B-206C-A9AE-BACF-92DD02682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118" y="1594150"/>
            <a:ext cx="2936811" cy="293681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DDAE12E-2602-8116-E851-70625555A0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850851"/>
              </p:ext>
            </p:extLst>
          </p:nvPr>
        </p:nvGraphicFramePr>
        <p:xfrm>
          <a:off x="-77945" y="1178707"/>
          <a:ext cx="4840714" cy="3767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C888BFF-8C13-0B54-EE24-5FEDB208B44E}"/>
              </a:ext>
            </a:extLst>
          </p:cNvPr>
          <p:cNvSpPr txBox="1"/>
          <p:nvPr/>
        </p:nvSpPr>
        <p:spPr>
          <a:xfrm>
            <a:off x="2154702" y="625458"/>
            <a:ext cx="4365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latin typeface="+mj-lt"/>
              </a:rPr>
              <a:t>3 сезон: «Подкасты. Истории Победы.» </a:t>
            </a:r>
          </a:p>
        </p:txBody>
      </p:sp>
    </p:spTree>
    <p:extLst>
      <p:ext uri="{BB962C8B-B14F-4D97-AF65-F5344CB8AC3E}">
        <p14:creationId xmlns:p14="http://schemas.microsoft.com/office/powerpoint/2010/main" val="1719984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CA48B90-B77E-4358-CC88-186835D81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F70A0C-7CBE-BE4D-D071-B522EA409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51837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2C52B5-B50F-9529-3C01-8368267EB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549" y="1543964"/>
            <a:ext cx="3137447" cy="313744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0D91CDB-36E4-937F-D1C2-116ABAA9B9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262430"/>
              </p:ext>
            </p:extLst>
          </p:nvPr>
        </p:nvGraphicFramePr>
        <p:xfrm>
          <a:off x="140677" y="1228841"/>
          <a:ext cx="4317195" cy="3767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E35D021-8984-B8C6-BA98-CBD8F8F423F0}"/>
              </a:ext>
            </a:extLst>
          </p:cNvPr>
          <p:cNvSpPr txBox="1"/>
          <p:nvPr/>
        </p:nvSpPr>
        <p:spPr>
          <a:xfrm>
            <a:off x="2299274" y="712543"/>
            <a:ext cx="421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7030A0"/>
                </a:solidFill>
                <a:latin typeface="+mj-lt"/>
              </a:rPr>
              <a:t>4 сезон: «Фестиваль семей»</a:t>
            </a:r>
          </a:p>
        </p:txBody>
      </p:sp>
    </p:spTree>
    <p:extLst>
      <p:ext uri="{BB962C8B-B14F-4D97-AF65-F5344CB8AC3E}">
        <p14:creationId xmlns:p14="http://schemas.microsoft.com/office/powerpoint/2010/main" val="2048432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CB954-5A09-5971-CDE3-43CFD7BA5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F25445-7A6C-C151-B741-57038ECEF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51838" cy="5143500"/>
          </a:xfrm>
          <a:prstGeom prst="rect">
            <a:avLst/>
          </a:prstGeom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330E5B15-0BC1-523C-797F-7D69076EC774}"/>
              </a:ext>
            </a:extLst>
          </p:cNvPr>
          <p:cNvSpPr/>
          <p:nvPr/>
        </p:nvSpPr>
        <p:spPr>
          <a:xfrm>
            <a:off x="1562022" y="1743295"/>
            <a:ext cx="740497" cy="746822"/>
          </a:xfrm>
          <a:custGeom>
            <a:avLst/>
            <a:gdLst/>
            <a:ahLst/>
            <a:cxnLst/>
            <a:rect l="l" t="t" r="r" b="b"/>
            <a:pathLst>
              <a:path w="2291582" h="2291582">
                <a:moveTo>
                  <a:pt x="0" y="0"/>
                </a:moveTo>
                <a:lnTo>
                  <a:pt x="2291582" y="0"/>
                </a:lnTo>
                <a:lnTo>
                  <a:pt x="2291582" y="2291582"/>
                </a:lnTo>
                <a:lnTo>
                  <a:pt x="0" y="2291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CC2C2F0-F9B1-EB93-E246-F664A757FEC9}"/>
              </a:ext>
            </a:extLst>
          </p:cNvPr>
          <p:cNvSpPr/>
          <p:nvPr/>
        </p:nvSpPr>
        <p:spPr>
          <a:xfrm>
            <a:off x="5870932" y="1722156"/>
            <a:ext cx="801504" cy="746822"/>
          </a:xfrm>
          <a:custGeom>
            <a:avLst/>
            <a:gdLst/>
            <a:ahLst/>
            <a:cxnLst/>
            <a:rect l="l" t="t" r="r" b="b"/>
            <a:pathLst>
              <a:path w="2291582" h="2291582">
                <a:moveTo>
                  <a:pt x="0" y="0"/>
                </a:moveTo>
                <a:lnTo>
                  <a:pt x="2291581" y="0"/>
                </a:lnTo>
                <a:lnTo>
                  <a:pt x="2291581" y="2291582"/>
                </a:lnTo>
                <a:lnTo>
                  <a:pt x="0" y="2291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83BB042-646E-F691-23F2-AFFBFF7273FB}"/>
              </a:ext>
            </a:extLst>
          </p:cNvPr>
          <p:cNvSpPr/>
          <p:nvPr/>
        </p:nvSpPr>
        <p:spPr>
          <a:xfrm>
            <a:off x="3753768" y="1726350"/>
            <a:ext cx="654050" cy="746822"/>
          </a:xfrm>
          <a:custGeom>
            <a:avLst/>
            <a:gdLst/>
            <a:ahLst/>
            <a:cxnLst/>
            <a:rect l="l" t="t" r="r" b="b"/>
            <a:pathLst>
              <a:path w="1964830" h="1964830">
                <a:moveTo>
                  <a:pt x="0" y="0"/>
                </a:moveTo>
                <a:lnTo>
                  <a:pt x="1964830" y="0"/>
                </a:lnTo>
                <a:lnTo>
                  <a:pt x="1964830" y="1964830"/>
                </a:lnTo>
                <a:lnTo>
                  <a:pt x="0" y="1964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343F985-0DBD-516D-DE29-F59868EC08D8}"/>
              </a:ext>
            </a:extLst>
          </p:cNvPr>
          <p:cNvSpPr txBox="1"/>
          <p:nvPr/>
        </p:nvSpPr>
        <p:spPr>
          <a:xfrm>
            <a:off x="2960817" y="1051920"/>
            <a:ext cx="240159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B244A1"/>
                </a:solidFill>
                <a:latin typeface="Days"/>
              </a:rPr>
              <a:t>НАШИ </a:t>
            </a:r>
            <a:r>
              <a:rPr lang="en-US" sz="2400" dirty="0">
                <a:solidFill>
                  <a:srgbClr val="FFBD59"/>
                </a:solidFill>
                <a:latin typeface="Days"/>
              </a:rPr>
              <a:t>КОНТАКТЫ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B3D1FAC-2253-4594-98E4-369F6FA751A3}"/>
              </a:ext>
            </a:extLst>
          </p:cNvPr>
          <p:cNvSpPr txBox="1"/>
          <p:nvPr/>
        </p:nvSpPr>
        <p:spPr>
          <a:xfrm>
            <a:off x="925765" y="2490117"/>
            <a:ext cx="2035052" cy="386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1200" dirty="0">
                <a:solidFill>
                  <a:srgbClr val="B244A1"/>
                </a:solidFill>
                <a:latin typeface="Open Sans Bold"/>
              </a:rPr>
              <a:t>ВКОНТАКТЕ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874660D-BFBD-9009-F5E2-ABA76154B306}"/>
              </a:ext>
            </a:extLst>
          </p:cNvPr>
          <p:cNvSpPr txBox="1"/>
          <p:nvPr/>
        </p:nvSpPr>
        <p:spPr>
          <a:xfrm>
            <a:off x="5390539" y="2490117"/>
            <a:ext cx="1762289" cy="386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1200" dirty="0">
                <a:solidFill>
                  <a:srgbClr val="B244A1"/>
                </a:solidFill>
                <a:latin typeface="Open Sans Bold"/>
              </a:rPr>
              <a:t>ТЕЛЕГРАММ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849A7F1-92F7-F66C-DDF5-1348C96FF37C}"/>
              </a:ext>
            </a:extLst>
          </p:cNvPr>
          <p:cNvSpPr txBox="1"/>
          <p:nvPr/>
        </p:nvSpPr>
        <p:spPr>
          <a:xfrm>
            <a:off x="2994943" y="2490117"/>
            <a:ext cx="2171700" cy="386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1200" dirty="0">
                <a:solidFill>
                  <a:srgbClr val="7030A0"/>
                </a:solidFill>
                <a:latin typeface="Open Sans Bold"/>
              </a:rPr>
              <a:t>navigatordetstva03@mail.ru</a:t>
            </a:r>
          </a:p>
        </p:txBody>
      </p:sp>
    </p:spTree>
    <p:extLst>
      <p:ext uri="{BB962C8B-B14F-4D97-AF65-F5344CB8AC3E}">
        <p14:creationId xmlns:p14="http://schemas.microsoft.com/office/powerpoint/2010/main" val="30150917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178</Words>
  <Application>Microsoft Office PowerPoint</Application>
  <PresentationFormat>Произвольный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Days</vt:lpstr>
      <vt:lpstr>Open Sans 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Navigator2</dc:creator>
  <cp:lastModifiedBy>Navigator2</cp:lastModifiedBy>
  <cp:revision>4</cp:revision>
  <dcterms:created xsi:type="dcterms:W3CDTF">2025-02-17T09:17:41Z</dcterms:created>
  <dcterms:modified xsi:type="dcterms:W3CDTF">2025-02-26T02:44:58Z</dcterms:modified>
</cp:coreProperties>
</file>