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014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5481D0-743D-B808-4365-70C1EA626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8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551" y="7937"/>
            <a:ext cx="8664897" cy="1332831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Бурятия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Муниципальное образование «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Кяхтинский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район»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МБОУ «Кяхтинская СОШ №1»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1950" y="1871774"/>
            <a:ext cx="8360097" cy="3692848"/>
          </a:xfrm>
        </p:spPr>
        <p:txBody>
          <a:bodyPr>
            <a:normAutofit fontScale="92500" lnSpcReduction="20000"/>
          </a:bodyPr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Школьный </a:t>
            </a:r>
            <a:r>
              <a:rPr lang="ru-RU" sz="36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историко</a:t>
            </a:r>
            <a: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– краеведческий комплекс «Наследие»</a:t>
            </a:r>
          </a:p>
          <a:p>
            <a:endParaRPr lang="ru-RU" sz="3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ru-RU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«ИСТОРИЯ ОДНОГО ЭКСПОНАТА»</a:t>
            </a:r>
          </a:p>
          <a:p>
            <a:endParaRPr lang="ru-RU" sz="3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r"/>
            <a:r>
              <a:rPr lang="ru-RU" sz="36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Шонин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Захар </a:t>
            </a:r>
          </a:p>
          <a:p>
            <a:pPr algn="r"/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9А класс</a:t>
            </a:r>
          </a:p>
          <a:p>
            <a:pPr algn="r"/>
            <a:endParaRPr lang="ru-RU" sz="3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C:\Users\%D0%9A%D0%B0%D0%B1%D0%B8%D0%BD%D0%B5%D1%82 %D0%BF%D1%81%D0%B8%D1%85%D0%BE%D0%BB%D0%BE%D0%B3%D0%B0\Desktop\i (5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35896" y="6095628"/>
            <a:ext cx="2376264" cy="46166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Кяхта, 2025г</a:t>
            </a:r>
            <a:r>
              <a:rPr lang="ru-RU" dirty="0"/>
              <a:t>.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0550499F-8528-B114-CD1C-A4B45C09D3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FE871DD2-98E3-9562-6F23-1A99FB2630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99920" y="57908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1B9DEF85-7EC6-9213-D46F-7EA211259B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E503B79-6708-4E98-ECBF-CCEC5DF315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2361828" cy="236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Военный фон для презентации">
            <a:extLst>
              <a:ext uri="{FF2B5EF4-FFF2-40B4-BE49-F238E27FC236}">
                <a16:creationId xmlns:a16="http://schemas.microsoft.com/office/drawing/2014/main" id="{DB2A0731-E446-3543-82EC-3D1EC84440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21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0" y="0"/>
            <a:ext cx="9147570" cy="685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274638"/>
            <a:ext cx="8656513" cy="1426170"/>
          </a:xfrm>
        </p:spPr>
        <p:txBody>
          <a:bodyPr>
            <a:noAutofit/>
          </a:bodyPr>
          <a:lstStyle/>
          <a:p>
            <a:r>
              <a:rPr lang="ru-RU" b="1" dirty="0">
                <a:latin typeface="Bahnschrift SemiBold Condensed" panose="020B0502040204020203" pitchFamily="34" charset="0"/>
                <a:cs typeface="Times New Roman" pitchFamily="18" charset="0"/>
              </a:rPr>
              <a:t>Фонарь обходчика железнодорожный</a:t>
            </a:r>
          </a:p>
        </p:txBody>
      </p:sp>
      <p:sp>
        <p:nvSpPr>
          <p:cNvPr id="4" name="AutoShape 2" descr="C:\Users\%D0%9A%D0%B0%D0%B1%D0%B8%D0%BD%D0%B5%D1%82 %D0%BF%D1%81%D0%B8%D1%85%D0%BE%D0%BB%D0%BE%D0%B3%D0%B0\Desktop\i (2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5D0864-78AB-CA84-A708-1CDE48DF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174" y="2060848"/>
            <a:ext cx="5240113" cy="393008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64425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0" y="1"/>
            <a:ext cx="9147570" cy="685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274638"/>
            <a:ext cx="8656513" cy="1143000"/>
          </a:xfrm>
        </p:spPr>
        <p:txBody>
          <a:bodyPr>
            <a:normAutofit/>
          </a:bodyPr>
          <a:lstStyle/>
          <a:p>
            <a:r>
              <a:rPr lang="ru-RU" b="1" dirty="0">
                <a:latin typeface="Bahnschrift SemiBold Condensed" panose="020B0502040204020203" pitchFamily="34" charset="0"/>
                <a:cs typeface="Times New Roman" pitchFamily="18" charset="0"/>
              </a:rPr>
              <a:t>Паспорт экспоната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Наименование.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Фонарь обходчика железнодорожный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Место.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Республика Бурятия, г. Кяхта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Датировка.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Середина 1930-х – конец 1950-х годов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Материал, техника.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Металл, стекло, сборка. </a:t>
            </a:r>
          </a:p>
          <a:p>
            <a:pPr>
              <a:buFont typeface="Wingdings" pitchFamily="2" charset="2"/>
              <a:buChar char="Ø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Место создания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Н.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Сергеевский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завод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Размеры.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37х13 см.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Количество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Сохранность.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Удовлетворительная, имеются вмятины на корпусе, стекла разбиты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Источник и способ поступления.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Передан в музей жителем железнодорожного посёлка Наушки Суровцевым Николаем Ивановичем.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AutoShape 2" descr="C:\Users\%D0%9A%D0%B0%D0%B1%D0%B8%D0%BD%D0%B5%D1%82 %D0%BF%D1%81%D0%B8%D1%85%D0%BE%D0%BB%D0%BE%D0%B3%D0%B0\Desktop\i (2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070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ahnschrift SemiBold Condensed" panose="020B0502040204020203" pitchFamily="34" charset="0"/>
                <a:cs typeface="Times New Roman" pitchFamily="18" charset="0"/>
              </a:rPr>
              <a:t>Описание экспоната</a:t>
            </a:r>
            <a:endParaRPr lang="ru-RU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Вечной четырехгранный железнодорожный фонарь, произведённый во временном промежутке с середины 1930-х до конца 1950 годов. Экспонат является оригинальным осветительным прибором и использовался по назначению на путях сообщения, в железнодорожных вагонах и в так называемых вагонах-теплушках: бывших товарных вагонах, утеплённых и переоборудованных для перевозки пассажиров.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Фонарь выполнен в металлическом стальном корпусе со встроенными стёклами. В качестве источника света в нём использовалась парафиновая свеча, за которой встроен металлический отражатель для рассеивания света и увеличения площади освещения. В передней части фонаря имеется откидная дверца, необходимая для замены свечи. Данные фонари очень просты в использовании и даже сегодня не полностью утратили свою актуальность.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77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Bahnschrift SemiBold Condensed" panose="020B0502040204020203" pitchFamily="34" charset="0"/>
                <a:cs typeface="Times New Roman" pitchFamily="18" charset="0"/>
              </a:rPr>
              <a:t>Легенда </a:t>
            </a:r>
            <a:endParaRPr lang="ru-RU" sz="4800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Вероятно, этот фонарь был свидетелем создания и развития железнодорожной ветки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Верхнеудинск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(Улан-Удэ)-Наушки. Изыскательные работы на этом участке были выполнены 1927-1928 и 1934 годах. В 1935 году начались подготовительные работы для строительства железной дороги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Верхнеудинск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-Кяхта. В 1936 году были проведены окончательные изыскания, и велась работа по составлению проекта. Проектирование железнодорожной линии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Верхнеудинск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(Улан-Удэ)-Наушки поручили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Мостранспроект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Выполнение всех видов работ по строительству линии Улан-Удэ-Наушки решением правительства СССР было возложено на ГУЛАГ НКВД, возведение больших мостов через реку Селенгу было поручено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Мостотресту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НКПС.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Строительные работы начались в 1937 году, а в июне 1940-го линия Улан-Удэ-Наушки длиной 247 км. сдана в постоянную эксплуатацию.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578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0" y="1"/>
            <a:ext cx="9147570" cy="685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274638"/>
            <a:ext cx="8656513" cy="1426170"/>
          </a:xfrm>
        </p:spPr>
        <p:txBody>
          <a:bodyPr>
            <a:noAutofit/>
          </a:bodyPr>
          <a:lstStyle/>
          <a:p>
            <a:r>
              <a:rPr lang="ru-RU" b="1" dirty="0">
                <a:latin typeface="Bahnschrift SemiBold Condensed" panose="020B0502040204020203" pitchFamily="34" charset="0"/>
                <a:cs typeface="Times New Roman" pitchFamily="18" charset="0"/>
              </a:rPr>
              <a:t>Фонарь обходчика железнодорожный</a:t>
            </a:r>
          </a:p>
        </p:txBody>
      </p:sp>
      <p:sp>
        <p:nvSpPr>
          <p:cNvPr id="4" name="AutoShape 2" descr="C:\Users\%D0%9A%D0%B0%D0%B1%D0%B8%D0%BD%D0%B5%D1%82 %D0%BF%D1%81%D0%B8%D1%85%D0%BE%D0%BB%D0%BE%D0%B3%D0%B0\Desktop\i (2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4653136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Библиография.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Хобта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А. Как строилась железная дорога на Монголию. – газета «Гудок» № 16, 2014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BF9C1C-9BCC-2218-CDEC-70A25428B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045" y="1857155"/>
            <a:ext cx="3473945" cy="260545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C89033-C7A2-FE96-4D13-F0CF02016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1873042"/>
            <a:ext cx="3473947" cy="2605460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082579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376</Words>
  <Application>Microsoft Office PowerPoint</Application>
  <PresentationFormat>Экран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Bahnschrift SemiBold Condensed</vt:lpstr>
      <vt:lpstr>Calibri</vt:lpstr>
      <vt:lpstr>Times New Roman</vt:lpstr>
      <vt:lpstr>Wingdings</vt:lpstr>
      <vt:lpstr>Тема Office</vt:lpstr>
      <vt:lpstr>Министерство образования и науки Республики Бурятия  Муниципальное образование «Кяхтинский район»  МБОУ «Кяхтинская СОШ №1»</vt:lpstr>
      <vt:lpstr>Фонарь обходчика железнодорожный</vt:lpstr>
      <vt:lpstr>Паспорт экспоната</vt:lpstr>
      <vt:lpstr>Описание экспоната</vt:lpstr>
      <vt:lpstr>Легенда </vt:lpstr>
      <vt:lpstr>Фонарь обходчика железнодорожный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Бурятия  Муниципальное образование «Кяхтинский район»  МБОУ «Кяхтинская СОШ №1»</dc:title>
  <dc:creator>Кабинет психолога</dc:creator>
  <cp:lastModifiedBy>kotikskat@mail.ru</cp:lastModifiedBy>
  <cp:revision>6</cp:revision>
  <dcterms:created xsi:type="dcterms:W3CDTF">2025-05-06T04:20:13Z</dcterms:created>
  <dcterms:modified xsi:type="dcterms:W3CDTF">2025-05-13T10:12:17Z</dcterms:modified>
</cp:coreProperties>
</file>