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_rels/theme1.xml.rels" ContentType="application/vnd.openxmlformats-package.relationships+xml"/>
  <Override PartName="/ppt/theme/_rels/theme2.xml.rels" ContentType="application/vnd.openxmlformats-package.relationships+xml"/>
  <Override PartName="/ppt/theme/_rels/theme3.xml.rels" ContentType="application/vnd.openxmlformats-package.relationships+xml"/>
  <Override PartName="/ppt/theme/_rels/theme4.xml.rels" ContentType="application/vnd.openxmlformats-package.relationships+xml"/>
  <Override PartName="/ppt/theme/_rels/theme5.xml.rels" ContentType="application/vnd.openxmlformats-package.relationships+xml"/>
  <Override PartName="/ppt/theme/_rels/theme6.xml.rels" ContentType="application/vnd.openxmlformats-package.relationships+xml"/>
  <Override PartName="/ppt/theme/_rels/theme7.xml.rels" ContentType="application/vnd.openxmlformats-package.relationships+xml"/>
  <Override PartName="/ppt/theme/_rels/theme8.xml.rels" ContentType="application/vnd.openxmlformats-package.relationships+xml"/>
  <Override PartName="/ppt/theme/_rels/theme9.xml.rels" ContentType="application/vnd.openxmlformats-package.relationships+xml"/>
  <Override PartName="/ppt/theme/_rels/theme10.xml.rels" ContentType="application/vnd.openxmlformats-package.relationships+xml"/>
  <Override PartName="/ppt/theme/_rels/theme11.xml.rels" ContentType="application/vnd.openxmlformats-package.relationships+xml"/>
  <Override PartName="/ppt/media/image28.png" ContentType="image/png"/>
  <Override PartName="/ppt/media/image1.jpeg" ContentType="image/jpeg"/>
  <Override PartName="/ppt/media/image2.png" ContentType="image/png"/>
  <Override PartName="/ppt/media/image4.jpeg" ContentType="image/jpeg"/>
  <Override PartName="/ppt/media/image3.jpeg" ContentType="image/jpeg"/>
  <Override PartName="/ppt/media/image5.png" ContentType="image/png"/>
  <Override PartName="/ppt/media/image6.jpeg" ContentType="image/jpeg"/>
  <Override PartName="/ppt/media/image7.jpeg" ContentType="image/jpeg"/>
  <Override PartName="/ppt/media/image8.png" ContentType="image/pn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png" ContentType="image/pn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2.png" ContentType="image/png"/>
  <Override PartName="/ppt/media/image20.jpeg" ContentType="image/jpeg"/>
  <Override PartName="/ppt/media/image21.jpeg" ContentType="image/jpeg"/>
  <Override PartName="/ppt/media/image23.png" ContentType="image/png"/>
  <Override PartName="/ppt/media/image24.png" ContentType="image/png"/>
  <Override PartName="/ppt/media/image25.png" ContentType="image/png"/>
  <Override PartName="/ppt/media/image36.jpeg" ContentType="image/jpeg"/>
  <Override PartName="/ppt/media/image26.png" ContentType="image/png"/>
  <Override PartName="/ppt/media/image27.png" ContentType="image/pn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</p:sld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" Target="slides/slide1.xml"/><Relationship Id="rId18" Type="http://schemas.openxmlformats.org/officeDocument/2006/relationships/slide" Target="slides/slide2.xml"/><Relationship Id="rId19" Type="http://schemas.openxmlformats.org/officeDocument/2006/relationships/slide" Target="slides/slide3.xml"/><Relationship Id="rId20" Type="http://schemas.openxmlformats.org/officeDocument/2006/relationships/slide" Target="slides/slide4.xml"/><Relationship Id="rId21" Type="http://schemas.openxmlformats.org/officeDocument/2006/relationships/slide" Target="slides/slide5.xml"/><Relationship Id="rId22" Type="http://schemas.openxmlformats.org/officeDocument/2006/relationships/slide" Target="slides/slide6.xml"/><Relationship Id="rId23" Type="http://schemas.openxmlformats.org/officeDocument/2006/relationships/slide" Target="slides/slide7.xml"/><Relationship Id="rId24" Type="http://schemas.openxmlformats.org/officeDocument/2006/relationships/slide" Target="slides/slide8.xml"/><Relationship Id="rId25" Type="http://schemas.openxmlformats.org/officeDocument/2006/relationships/slide" Target="slides/slide9.xml"/><Relationship Id="rId26" Type="http://schemas.openxmlformats.org/officeDocument/2006/relationships/slide" Target="slides/slide10.xml"/><Relationship Id="rId27" Type="http://schemas.openxmlformats.org/officeDocument/2006/relationships/slide" Target="slides/slide11.xml"/><Relationship Id="rId28" Type="http://schemas.openxmlformats.org/officeDocument/2006/relationships/slide" Target="slides/slide12.xml"/><Relationship Id="rId29" Type="http://schemas.openxmlformats.org/officeDocument/2006/relationships/slide" Target="slides/slide13.xml"/><Relationship Id="rId30" Type="http://schemas.openxmlformats.org/officeDocument/2006/relationships/slide" Target="slides/slide14.xml"/><Relationship Id="rId31" Type="http://schemas.openxmlformats.org/officeDocument/2006/relationships/slide" Target="slides/slide15.xml"/><Relationship Id="rId32" Type="http://schemas.openxmlformats.org/officeDocument/2006/relationships/slide" Target="slides/slide16.xml"/><Relationship Id="rId33" Type="http://schemas.openxmlformats.org/officeDocument/2006/relationships/slide" Target="slides/slide17.xml"/><Relationship Id="rId34" Type="http://schemas.openxmlformats.org/officeDocument/2006/relationships/slide" Target="slides/slide18.xml"/><Relationship Id="rId3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2920" y="4885920"/>
            <a:ext cx="818316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7DB6E93-8F97-41DD-8847-36496538A9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9C1BB3C-E789-4B07-929F-BC4AD030B80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4660070-3999-4742-9744-A91314252CB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2920" y="4885920"/>
            <a:ext cx="818316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ECB6427B-32C6-4515-8C57-FCCBBE5D1C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81C97B7-50A0-4825-8046-2EAD16FFED1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2920" y="4885920"/>
            <a:ext cx="818316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02BE3FB8-9F6E-4DA0-8DAB-1C10B6BC344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684EF11F-FC31-4635-B794-B05E415CA2A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2920" y="4885920"/>
            <a:ext cx="818316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8299A147-6E0F-41DE-8A0E-EFA8205F680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0F4F70C9-B2DB-4DEE-BBA4-8054BF5034A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C1D0DDDA-4F77-4B78-9CDF-4585540BE02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89D68103-ACDA-4D74-A96C-22C7D183087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2920" y="4885920"/>
            <a:ext cx="818316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64FBF118-F514-42AB-9BC1-AD3A68BC54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2920" y="4885920"/>
            <a:ext cx="818316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1E884A77-6AA9-46B9-B3BC-CB26F7C66A5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3DD29C66-375D-4E31-B85A-3D4F569CA5A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2920" y="4885920"/>
            <a:ext cx="818316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A520A561-783B-4DEE-A0FD-2B09705C580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Скругленный прямоугольник 6" hidden="1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1" name="Скругленный прямоугольник 8" hidden="1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2" name="Скругленный прямоугольник 14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3" name="Скругленный прямоугольник 9"/>
          <p:cNvSpPr/>
          <p:nvPr/>
        </p:nvSpPr>
        <p:spPr>
          <a:xfrm>
            <a:off x="418680" y="434160"/>
            <a:ext cx="8305920" cy="3108240"/>
          </a:xfrm>
          <a:prstGeom prst="roundRect">
            <a:avLst>
              <a:gd name="adj" fmla="val 4578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2920" y="4985640"/>
            <a:ext cx="8183160" cy="105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ftr" idx="1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sldNum" idx="2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44755EE-FB2D-4175-BFA1-178A32B9174F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1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3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12" name="Скругленный прямоугольник 8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13" name="PlaceHolder 1"/>
          <p:cNvSpPr>
            <a:spLocks noGrp="1"/>
          </p:cNvSpPr>
          <p:nvPr>
            <p:ph type="ftr" idx="4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ldNum" idx="5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E08003C-0F04-47F2-A1DE-08CC5EDC101E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6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17" name="Скругленный прямоугольник 8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ftr" idx="7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sldNum" idx="8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3255469-8CF8-4FDE-B42C-7E01FC6E05E5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dt" idx="9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22" name="Скругленный прямоугольник 8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2920" y="4985640"/>
            <a:ext cx="8183160" cy="105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A178DE4-126B-4888-9913-484B4F9F67DE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6" hidden="1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31" name="Скругленный прямоугольник 8" hidden="1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32" name="Скругленный прямоугольник 13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33" name="Скругленный прямоугольник 10"/>
          <p:cNvSpPr/>
          <p:nvPr/>
        </p:nvSpPr>
        <p:spPr>
          <a:xfrm>
            <a:off x="418680" y="434160"/>
            <a:ext cx="8305920" cy="434052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ftr" idx="13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sldNum" idx="14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38981ED-6D85-4561-8C3D-D3771900586F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dt" idx="15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38" name="Скругленный прямоугольник 8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2920" y="4985640"/>
            <a:ext cx="8183160" cy="105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16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17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1BB0D9D-BE51-4936-99CA-BB12D86F16A4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dt" idx="18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49" name="Скругленный прямоугольник 8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ftr" idx="19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ldNum" idx="20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B808CBA-D59E-4420-B4C4-AFC6F986E16D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dt" idx="21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54" name="Скругленный прямоугольник 8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2920" y="4985640"/>
            <a:ext cx="8183160" cy="105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ftr" idx="22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sldNum" idx="23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7D635B6-FEF8-4CB0-B4BB-5D883A5684B9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4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Скругленный прямоугольник 6" hidden="1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61" name="Скругленный прямоугольник 8" hidden="1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62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ftr" idx="25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sldNum" idx="26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D426E8E-8D08-44CE-B946-18B03D1D76A7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27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69" name="Скругленный прямоугольник 8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70" name="PlaceHolder 1"/>
          <p:cNvSpPr>
            <a:spLocks noGrp="1"/>
          </p:cNvSpPr>
          <p:nvPr>
            <p:ph type="ftr" idx="28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sldNum" idx="29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364E893-A300-47AB-B155-B0F151459F15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dt" idx="30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Скругленный прямоугольник 6" hidden="1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74" name="Скругленный прямоугольник 8" hidden="1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75" name="Скругленный прямоугольник 14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76" name="Прямоугольник с одним скругленным углом 10"/>
          <p:cNvSpPr/>
          <p:nvPr/>
        </p:nvSpPr>
        <p:spPr>
          <a:xfrm>
            <a:off x="6400800" y="434160"/>
            <a:ext cx="2323800" cy="434268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ftr" idx="31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sldNum" idx="32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71447EA-E88F-4780-A95E-3BBCE4B5008F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dt" idx="33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 tx="0" ty="0" sx="60022" sy="60022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6"/>
          <p:cNvSpPr/>
          <p:nvPr/>
        </p:nvSpPr>
        <p:spPr>
          <a:xfrm>
            <a:off x="0" y="0"/>
            <a:ext cx="9143280" cy="6857280"/>
          </a:xfrm>
          <a:prstGeom prst="rect">
            <a:avLst/>
          </a:prstGeom>
          <a:gradFill rotWithShape="0">
            <a:gsLst>
              <a:gs pos="83000">
                <a:srgbClr val="ffffff">
                  <a:alpha val="11000"/>
                </a:srgbClr>
              </a:gs>
              <a:gs pos="100000">
                <a:srgbClr val="d1ca75">
                  <a:alpha val="23000"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Book Antiqua"/>
              <a:ea typeface="DejaVu Sans"/>
            </a:endParaRPr>
          </a:p>
        </p:txBody>
      </p:sp>
      <p:grpSp>
        <p:nvGrpSpPr>
          <p:cNvPr id="81" name="Group 11"/>
          <p:cNvGrpSpPr/>
          <p:nvPr/>
        </p:nvGrpSpPr>
        <p:grpSpPr>
          <a:xfrm>
            <a:off x="1172520" y="1392120"/>
            <a:ext cx="6779520" cy="912600"/>
            <a:chOff x="1172520" y="1392120"/>
            <a:chExt cx="6779520" cy="912600"/>
          </a:xfrm>
        </p:grpSpPr>
        <p:sp>
          <p:nvSpPr>
            <p:cNvPr id="82" name="TextBox 12"/>
            <p:cNvSpPr/>
            <p:nvPr/>
          </p:nvSpPr>
          <p:spPr>
            <a:xfrm>
              <a:off x="4152240" y="1392120"/>
              <a:ext cx="866520" cy="912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5400" spc="-1" strike="noStrike">
                  <a:solidFill>
                    <a:schemeClr val="dk2">
                      <a:lumMod val="60000"/>
                      <a:lumOff val="40000"/>
                    </a:schemeClr>
                  </a:solidFill>
                  <a:latin typeface="Wingdings"/>
                  <a:ea typeface="DejaVu Sans"/>
                </a:rPr>
                <a:t></a:t>
              </a:r>
              <a:endParaRPr b="0" lang="ru-RU" sz="5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83" name="Straight Connector 13"/>
            <p:cNvCxnSpPr/>
            <p:nvPr/>
          </p:nvCxnSpPr>
          <p:spPr>
            <a:xfrm flipH="1" flipV="1">
              <a:off x="1172520" y="1936080"/>
              <a:ext cx="3120480" cy="2520"/>
            </a:xfrm>
            <a:prstGeom prst="straightConnector1">
              <a:avLst/>
            </a:prstGeom>
            <a:ln w="0">
              <a:solidFill>
                <a:srgbClr val="dba455"/>
              </a:solidFill>
            </a:ln>
          </p:spPr>
        </p:cxnSp>
        <p:cxnSp>
          <p:nvCxnSpPr>
            <p:cNvPr id="84" name="Straight Connector 14"/>
            <p:cNvCxnSpPr/>
            <p:nvPr/>
          </p:nvCxnSpPr>
          <p:spPr>
            <a:xfrm flipH="1" flipV="1">
              <a:off x="4831920" y="1933200"/>
              <a:ext cx="3120480" cy="2160"/>
            </a:xfrm>
            <a:prstGeom prst="straightConnector1">
              <a:avLst/>
            </a:prstGeom>
            <a:ln w="0">
              <a:solidFill>
                <a:srgbClr val="dba455"/>
              </a:solidFill>
            </a:ln>
          </p:spPr>
        </p:cxnSp>
      </p:grp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2920" y="4985640"/>
            <a:ext cx="8183160" cy="105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ftr" idx="34"/>
          </p:nvPr>
        </p:nvSpPr>
        <p:spPr>
          <a:xfrm>
            <a:off x="3124080" y="616140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sldNum" idx="35"/>
          </p:nvPr>
        </p:nvSpPr>
        <p:spPr>
          <a:xfrm>
            <a:off x="6639120" y="616140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2"/>
                </a:solidFill>
                <a:latin typeface="Book Antiqu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27DBD57-9B69-45CF-9F4E-553816572B1B}" type="slidenum">
              <a:rPr b="0" lang="ru-RU" sz="1200" spc="-1" strike="noStrike">
                <a:solidFill>
                  <a:schemeClr val="dk2"/>
                </a:solidFill>
                <a:latin typeface="Book Antiqu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dt" idx="36"/>
          </p:nvPr>
        </p:nvSpPr>
        <p:spPr>
          <a:xfrm>
            <a:off x="360360" y="616140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 tx="0" ty="0" sx="60022" sy="60022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6"/>
          <p:cNvSpPr/>
          <p:nvPr/>
        </p:nvSpPr>
        <p:spPr>
          <a:xfrm>
            <a:off x="0" y="0"/>
            <a:ext cx="9143280" cy="6857280"/>
          </a:xfrm>
          <a:prstGeom prst="rect">
            <a:avLst/>
          </a:prstGeom>
          <a:gradFill rotWithShape="0">
            <a:gsLst>
              <a:gs pos="83000">
                <a:srgbClr val="ffffff">
                  <a:alpha val="11000"/>
                </a:srgbClr>
              </a:gs>
              <a:gs pos="100000">
                <a:srgbClr val="d1ca75">
                  <a:alpha val="23000"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Book Antiqua"/>
              <a:ea typeface="DejaVu Sans"/>
            </a:endParaRPr>
          </a:p>
        </p:txBody>
      </p:sp>
      <p:grpSp>
        <p:nvGrpSpPr>
          <p:cNvPr id="93" name="Group 11"/>
          <p:cNvGrpSpPr/>
          <p:nvPr/>
        </p:nvGrpSpPr>
        <p:grpSpPr>
          <a:xfrm>
            <a:off x="1172520" y="1392120"/>
            <a:ext cx="6779520" cy="912600"/>
            <a:chOff x="1172520" y="1392120"/>
            <a:chExt cx="6779520" cy="912600"/>
          </a:xfrm>
        </p:grpSpPr>
        <p:sp>
          <p:nvSpPr>
            <p:cNvPr id="94" name="TextBox 12"/>
            <p:cNvSpPr/>
            <p:nvPr/>
          </p:nvSpPr>
          <p:spPr>
            <a:xfrm>
              <a:off x="4152240" y="1392120"/>
              <a:ext cx="866520" cy="912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b="0" lang="en-US" sz="5400" spc="-1" strike="noStrike">
                  <a:solidFill>
                    <a:schemeClr val="dk2">
                      <a:lumMod val="60000"/>
                      <a:lumOff val="40000"/>
                    </a:schemeClr>
                  </a:solidFill>
                  <a:latin typeface="Wingdings"/>
                  <a:ea typeface="DejaVu Sans"/>
                </a:rPr>
                <a:t></a:t>
              </a:r>
              <a:endParaRPr b="0" lang="ru-RU" sz="5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95" name="Straight Connector 13"/>
            <p:cNvCxnSpPr/>
            <p:nvPr/>
          </p:nvCxnSpPr>
          <p:spPr>
            <a:xfrm flipH="1" flipV="1">
              <a:off x="1172520" y="1936080"/>
              <a:ext cx="3120480" cy="2520"/>
            </a:xfrm>
            <a:prstGeom prst="straightConnector1">
              <a:avLst/>
            </a:prstGeom>
            <a:ln w="0">
              <a:solidFill>
                <a:srgbClr val="dba455"/>
              </a:solidFill>
            </a:ln>
          </p:spPr>
        </p:cxnSp>
        <p:cxnSp>
          <p:nvCxnSpPr>
            <p:cNvPr id="96" name="Straight Connector 14"/>
            <p:cNvCxnSpPr/>
            <p:nvPr/>
          </p:nvCxnSpPr>
          <p:spPr>
            <a:xfrm flipH="1" flipV="1">
              <a:off x="4831920" y="1933200"/>
              <a:ext cx="3120480" cy="2160"/>
            </a:xfrm>
            <a:prstGeom prst="straightConnector1">
              <a:avLst/>
            </a:prstGeom>
            <a:ln w="0">
              <a:solidFill>
                <a:srgbClr val="dba455"/>
              </a:solidFill>
            </a:ln>
          </p:spPr>
        </p:cxnSp>
      </p:grp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2920" y="4985640"/>
            <a:ext cx="8183160" cy="105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ftr" idx="37"/>
          </p:nvPr>
        </p:nvSpPr>
        <p:spPr>
          <a:xfrm>
            <a:off x="3124080" y="616140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sldNum" idx="38"/>
          </p:nvPr>
        </p:nvSpPr>
        <p:spPr>
          <a:xfrm>
            <a:off x="6639120" y="616140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2"/>
                </a:solidFill>
                <a:latin typeface="Book Antiqu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5CD3059-1535-4586-AA47-D54651DA42BB}" type="slidenum">
              <a:rPr b="0" lang="ru-RU" sz="1200" spc="-1" strike="noStrike">
                <a:solidFill>
                  <a:schemeClr val="dk2"/>
                </a:solidFill>
                <a:latin typeface="Book Antiqu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dt" idx="39"/>
          </p:nvPr>
        </p:nvSpPr>
        <p:spPr>
          <a:xfrm>
            <a:off x="360360" y="616140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Скругленный прямоугольник 6" hidden="1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DejaVu Sans"/>
            </a:endParaRPr>
          </a:p>
        </p:txBody>
      </p:sp>
      <p:sp>
        <p:nvSpPr>
          <p:cNvPr id="105" name="Скругленный прямоугольник 8" hidden="1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DejaVu Sans"/>
            </a:endParaRPr>
          </a:p>
        </p:txBody>
      </p:sp>
      <p:sp>
        <p:nvSpPr>
          <p:cNvPr id="106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DejaVu Sans"/>
            </a:endParaRPr>
          </a:p>
        </p:txBody>
      </p:sp>
      <p:sp>
        <p:nvSpPr>
          <p:cNvPr id="107" name="PlaceHolder 1"/>
          <p:cNvSpPr>
            <a:spLocks noGrp="1"/>
          </p:cNvSpPr>
          <p:nvPr>
            <p:ph type="ftr" idx="40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sldNum" idx="41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0B2D678-548B-4FD9-BB7C-945A0B259A78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dt" idx="42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Скругленный прямоугольник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/>
          </a:gradFill>
          <a:ln cap="rnd" w="2000">
            <a:solidFill>
              <a:srgbClr val="a4a4a3"/>
            </a:solidFill>
            <a:round/>
          </a:ln>
          <a:effectLst>
            <a:outerShdw algn="tl" blurRad="76320" dir="5400000" dist="50760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DejaVu Sans"/>
            </a:endParaRPr>
          </a:p>
        </p:txBody>
      </p:sp>
      <p:sp>
        <p:nvSpPr>
          <p:cNvPr id="113" name="Скругленный прямоугольник 8"/>
          <p:cNvSpPr/>
          <p:nvPr/>
        </p:nvSpPr>
        <p:spPr>
          <a:xfrm>
            <a:off x="418680" y="434160"/>
            <a:ext cx="8305920" cy="5485680"/>
          </a:xfrm>
          <a:prstGeom prst="roundRect">
            <a:avLst>
              <a:gd name="adj" fmla="val 2127"/>
            </a:avLst>
          </a:prstGeom>
          <a:gradFill rotWithShape="0">
            <a:gsLst>
              <a:gs pos="0">
                <a:srgbClr val="ffffff"/>
              </a:gs>
              <a:gs pos="55000">
                <a:srgbClr val="e1e1e1"/>
              </a:gs>
              <a:gs pos="100000">
                <a:srgbClr val="a1a1a1"/>
              </a:gs>
            </a:gsLst>
            <a:path path="circle">
              <a:fillToRect l="50000" t="100000" r="50000" b="0"/>
            </a:path>
          </a:gradFill>
          <a:ln w="8890">
            <a:noFill/>
          </a:ln>
          <a:effectLst>
            <a:outerShdw blurRad="65520" dir="5400000" dist="38160" rotWithShape="0">
              <a:srgbClr val="000000">
                <a:alpha val="4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Verdana"/>
              <a:ea typeface="DejaVu Sans"/>
            </a:endParaRPr>
          </a:p>
        </p:txBody>
      </p:sp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2920" y="4985640"/>
            <a:ext cx="8183160" cy="1050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ftr" idx="43"/>
          </p:nvPr>
        </p:nvSpPr>
        <p:spPr>
          <a:xfrm>
            <a:off x="6062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sldNum" idx="44"/>
          </p:nvPr>
        </p:nvSpPr>
        <p:spPr>
          <a:xfrm>
            <a:off x="8348400" y="6111720"/>
            <a:ext cx="456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7744646-AFAC-45CF-8687-02D92046414F}" type="slidenum">
              <a:rPr b="0" lang="ru-RU" sz="1000" spc="-1" strike="noStrike">
                <a:solidFill>
                  <a:schemeClr val="lt2">
                    <a:shade val="50000"/>
                  </a:schemeClr>
                </a:solidFill>
                <a:latin typeface="Verdana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dt" idx="45"/>
          </p:nvPr>
        </p:nvSpPr>
        <p:spPr>
          <a:xfrm>
            <a:off x="3776400" y="6111720"/>
            <a:ext cx="22852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slideLayout" Target="../slideLayouts/slideLayout1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5" Type="http://schemas.openxmlformats.org/officeDocument/2006/relationships/slideLayout" Target="../slideLayouts/slideLayout1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62760" y="928800"/>
            <a:ext cx="7643160" cy="521424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45000" bIns="45720" anchor="b">
            <a:normAutofit fontScale="88888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66"/>
                </a:solidFill>
                <a:latin typeface="Verdana"/>
              </a:rPr>
              <a:t>                   </a:t>
            </a:r>
            <a:br>
              <a:rPr sz="2400"/>
            </a:br>
            <a:br>
              <a:rPr sz="2400"/>
            </a:br>
            <a:br>
              <a:rPr sz="2400"/>
            </a:br>
            <a:br>
              <a:rPr sz="2400"/>
            </a:br>
            <a:r>
              <a:rPr b="1" lang="ru-RU" sz="2400" spc="-1" strike="noStrike">
                <a:solidFill>
                  <a:srgbClr val="000066"/>
                </a:solidFill>
                <a:latin typeface="Verdana"/>
              </a:rPr>
              <a:t>МБОУ «Байкальская СОШ»</a:t>
            </a:r>
            <a:br>
              <a:rPr sz="4000"/>
            </a:br>
            <a:r>
              <a:rPr b="1" lang="ru-RU" sz="4000" spc="-1" strike="noStrike">
                <a:solidFill>
                  <a:srgbClr val="002060"/>
                </a:solidFill>
                <a:latin typeface="Verdana"/>
              </a:rPr>
              <a:t> </a:t>
            </a:r>
            <a:br>
              <a:rPr sz="4000"/>
            </a:br>
            <a:r>
              <a:rPr b="1" lang="ru-RU" sz="4000" spc="-1" strike="noStrike">
                <a:solidFill>
                  <a:srgbClr val="002060"/>
                </a:solidFill>
                <a:latin typeface="Verdana"/>
              </a:rPr>
              <a:t>    </a:t>
            </a:r>
            <a:r>
              <a:rPr b="1" lang="ru-RU" sz="4400" spc="-1" strike="noStrike">
                <a:solidFill>
                  <a:srgbClr val="002060"/>
                </a:solidFill>
                <a:latin typeface="Verdana"/>
              </a:rPr>
              <a:t>«Книги памяти»</a:t>
            </a:r>
            <a:br>
              <a:rPr sz="4400"/>
            </a:br>
            <a:br>
              <a:rPr sz="4000"/>
            </a:br>
            <a:br>
              <a:rPr sz="4000"/>
            </a:br>
            <a:r>
              <a:rPr b="1" lang="ru-RU" sz="4500" spc="-1" strike="noStrike">
                <a:solidFill>
                  <a:schemeClr val="lt1"/>
                </a:solidFill>
                <a:latin typeface="Verdana"/>
              </a:rPr>
              <a:t> </a:t>
            </a:r>
            <a:br>
              <a:rPr sz="4500"/>
            </a:br>
            <a:endParaRPr b="0" lang="ru-RU" sz="4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1240560" y="3714840"/>
            <a:ext cx="7260120" cy="292824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0" bIns="45000" anchor="t">
            <a:noAutofit/>
          </a:bodyPr>
          <a:p>
            <a:pPr marL="36720" indent="0" algn="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36720" indent="0" algn="r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36720"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66"/>
                </a:solidFill>
                <a:latin typeface="Verdana"/>
              </a:rPr>
              <a:t>Выполнил: </a:t>
            </a:r>
            <a:r>
              <a:rPr b="1" lang="ru-RU" sz="1800" spc="-1" strike="noStrike">
                <a:solidFill>
                  <a:srgbClr val="000066"/>
                </a:solidFill>
                <a:latin typeface="Verdana"/>
              </a:rPr>
              <a:t>Дорофеева Варвара</a:t>
            </a:r>
            <a:r>
              <a:rPr b="0" lang="ru-RU" sz="1800" spc="-1" strike="noStrike">
                <a:solidFill>
                  <a:srgbClr val="000066"/>
                </a:solidFill>
                <a:latin typeface="Verdana"/>
              </a:rPr>
              <a:t>, ученица 6 класса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36720"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66"/>
                </a:solidFill>
                <a:latin typeface="Verdana"/>
              </a:rPr>
              <a:t>Руководители: </a:t>
            </a:r>
            <a:r>
              <a:rPr b="1" lang="ru-RU" sz="1800" spc="-1" strike="noStrike">
                <a:solidFill>
                  <a:srgbClr val="000066"/>
                </a:solidFill>
                <a:latin typeface="Verdana"/>
              </a:rPr>
              <a:t>Васильева Нина Сергеевна</a:t>
            </a:r>
            <a:r>
              <a:rPr b="0" lang="ru-RU" sz="1800" spc="-1" strike="noStrike">
                <a:solidFill>
                  <a:srgbClr val="000066"/>
                </a:solidFill>
                <a:latin typeface="Verdana"/>
              </a:rPr>
              <a:t>, учитель английского языка, зам. директора по УВР МБОУ «Байкальская СОШ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36720"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66"/>
                </a:solidFill>
                <a:latin typeface="Verdana"/>
              </a:rPr>
              <a:t>Дорофеева Татьяна Николаевна</a:t>
            </a:r>
            <a:r>
              <a:rPr b="0" lang="ru-RU" sz="1800" spc="-1" strike="noStrike">
                <a:solidFill>
                  <a:srgbClr val="000066"/>
                </a:solidFill>
                <a:latin typeface="Verdana"/>
              </a:rPr>
              <a:t>, руководитель краеведческого музея МБОУ «Байкальская СОШ»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1" name="Рисунок 3" descr="&amp;Icy;&amp;scy;&amp;tcy;&amp;ocy;&amp;rcy;&amp;icy;&amp;yacy; &amp;Gcy;&amp;iecy;&amp;ocy;&amp;rcy;&amp;gcy;&amp;icy;&amp;iecy;&amp;vcy;&amp;scy;&amp;kcy;&amp;ocy;&amp;jcy; &amp;lcy;&amp;iecy;&amp;ncy;&amp;tcy;&amp;ycy;"/>
          <p:cNvPicPr/>
          <p:nvPr/>
        </p:nvPicPr>
        <p:blipFill>
          <a:blip r:embed="rId1"/>
          <a:srcRect l="13158" t="28071" r="15792" b="8772"/>
          <a:stretch/>
        </p:blipFill>
        <p:spPr>
          <a:xfrm>
            <a:off x="578880" y="511560"/>
            <a:ext cx="2285280" cy="14281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928800" y="1357200"/>
            <a:ext cx="7571880" cy="471420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45000" bIns="45720" anchor="b">
            <a:normAutofit fontScale="79444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br>
              <a:rPr sz="4400"/>
            </a:br>
            <a:br>
              <a:rPr sz="4400"/>
            </a:br>
            <a:br>
              <a:rPr sz="4400"/>
            </a:br>
            <a:r>
              <a:rPr b="1" lang="ru-RU" sz="4400" spc="-1" strike="noStrike">
                <a:solidFill>
                  <a:srgbClr val="002060"/>
                </a:solidFill>
                <a:latin typeface="Verdana"/>
              </a:rPr>
              <a:t>Ознакомить с серией Книг памяти</a:t>
            </a:r>
            <a:r>
              <a:rPr b="1" lang="ru-RU" sz="4000" spc="-1" strike="noStrike">
                <a:solidFill>
                  <a:srgbClr val="002060"/>
                </a:solidFill>
                <a:latin typeface="Verdana"/>
              </a:rPr>
              <a:t>, изданных по материалам краеведческого музея МБОУ «Байкальская СОШ» </a:t>
            </a:r>
            <a:br>
              <a:rPr sz="4000"/>
            </a:b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Прямоугольник 5"/>
          <p:cNvSpPr/>
          <p:nvPr/>
        </p:nvSpPr>
        <p:spPr>
          <a:xfrm>
            <a:off x="1143000" y="571320"/>
            <a:ext cx="7143120" cy="133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endParaRPr b="0" lang="ru-RU" sz="41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4100" spc="-1" strike="noStrike">
                <a:solidFill>
                  <a:srgbClr val="c00000"/>
                </a:solidFill>
                <a:latin typeface="Arial"/>
              </a:rPr>
              <a:t>Цель:</a:t>
            </a:r>
            <a:endParaRPr b="0" lang="ru-RU" sz="4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4" name="Рисунок 6" descr="&amp;Icy;&amp;scy;&amp;tcy;&amp;ocy;&amp;rcy;&amp;icy;&amp;yacy; &amp;Gcy;&amp;iecy;&amp;ocy;&amp;rcy;&amp;gcy;&amp;icy;&amp;iecy;&amp;vcy;&amp;scy;&amp;kcy;&amp;ocy;&amp;jcy; &amp;lcy;&amp;iecy;&amp;ncy;&amp;tcy;&amp;ycy;"/>
          <p:cNvPicPr/>
          <p:nvPr/>
        </p:nvPicPr>
        <p:blipFill>
          <a:blip r:embed="rId1"/>
          <a:srcRect l="13158" t="28071" r="15792" b="8772"/>
          <a:stretch/>
        </p:blipFill>
        <p:spPr>
          <a:xfrm>
            <a:off x="714240" y="642960"/>
            <a:ext cx="2428200" cy="14994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88320" y="570240"/>
            <a:ext cx="7755480" cy="105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600" spc="-1" strike="noStrike">
                <a:solidFill>
                  <a:schemeClr val="dk2"/>
                </a:solidFill>
                <a:latin typeface="Book Antiqua"/>
              </a:rPr>
              <a:t>4 тома КНИГИ ПАМЯТИ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" name="Picture 4" descr="C:\Users\kedr4\Desktop\музей фото\IMG_20211210_130833.jpg"/>
          <p:cNvPicPr/>
          <p:nvPr/>
        </p:nvPicPr>
        <p:blipFill>
          <a:blip r:embed="rId1"/>
          <a:srcRect l="0" t="45342" r="0" b="16800"/>
          <a:stretch/>
        </p:blipFill>
        <p:spPr>
          <a:xfrm>
            <a:off x="1115640" y="3861000"/>
            <a:ext cx="7252920" cy="2058840"/>
          </a:xfrm>
          <a:prstGeom prst="rect">
            <a:avLst/>
          </a:prstGeom>
          <a:ln w="0">
            <a:noFill/>
          </a:ln>
        </p:spPr>
      </p:pic>
      <p:sp>
        <p:nvSpPr>
          <p:cNvPr id="127" name="TextBox 3"/>
          <p:cNvSpPr/>
          <p:nvPr/>
        </p:nvSpPr>
        <p:spPr>
          <a:xfrm>
            <a:off x="1403640" y="2061000"/>
            <a:ext cx="6768000" cy="155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b="0" lang="ru-RU" sz="2400" spc="-1" strike="noStrike">
                <a:solidFill>
                  <a:schemeClr val="dk1"/>
                </a:solidFill>
                <a:latin typeface="Book Antiqua"/>
                <a:ea typeface="DejaVu Sans"/>
              </a:rPr>
              <a:t>Их помнит мир спасенный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b="0" lang="ru-RU" sz="2400" spc="-1" strike="noStrike">
                <a:solidFill>
                  <a:schemeClr val="dk1"/>
                </a:solidFill>
                <a:latin typeface="Book Antiqua"/>
                <a:ea typeface="DejaVu Sans"/>
              </a:rPr>
              <a:t>Их в памяти своей хранить мы будем вечно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b="0" lang="ru-RU" sz="2400" spc="-1" strike="noStrike">
                <a:solidFill>
                  <a:schemeClr val="dk1"/>
                </a:solidFill>
                <a:latin typeface="Book Antiqua"/>
                <a:ea typeface="DejaVu Sans"/>
              </a:rPr>
              <a:t>Дети Войны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b="0" lang="ru-RU" sz="2400" spc="-1" strike="noStrike">
                <a:solidFill>
                  <a:schemeClr val="dk1"/>
                </a:solidFill>
                <a:latin typeface="Book Antiqua"/>
                <a:ea typeface="DejaVu Sans"/>
              </a:rPr>
              <a:t>Детство, опаленное войной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Box 4"/>
          <p:cNvSpPr/>
          <p:nvPr/>
        </p:nvSpPr>
        <p:spPr>
          <a:xfrm>
            <a:off x="1691640" y="5986080"/>
            <a:ext cx="59760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Книги созданы в единственном экземпляре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Book Antiqua"/>
                <a:ea typeface="DejaVu Sans"/>
              </a:rPr>
              <a:t>на средства Оксионовой Любовь Александровны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/>
          </p:nvPr>
        </p:nvSpPr>
        <p:spPr>
          <a:xfrm>
            <a:off x="502920" y="530280"/>
            <a:ext cx="8183160" cy="418716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66"/>
                </a:solidFill>
                <a:latin typeface="Verdana"/>
              </a:rPr>
              <a:t>Руководитель проекта по выпуску Книги Памяти </a:t>
            </a:r>
            <a:r>
              <a:rPr b="0" lang="ru-RU" sz="2800" spc="-1" strike="noStrike">
                <a:solidFill>
                  <a:srgbClr val="c00000"/>
                </a:solidFill>
                <a:latin typeface="Verdana"/>
              </a:rPr>
              <a:t>– Оксионова Л.А., </a:t>
            </a:r>
            <a:r>
              <a:rPr b="0" lang="ru-RU" sz="2000" spc="-1" strike="noStrike">
                <a:solidFill>
                  <a:srgbClr val="000066"/>
                </a:solidFill>
                <a:latin typeface="Verdana"/>
              </a:rPr>
              <a:t>Отличник народного просвещения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0" name="Picture 8" descr=""/>
          <p:cNvPicPr/>
          <p:nvPr/>
        </p:nvPicPr>
        <p:blipFill>
          <a:blip r:embed="rId1"/>
          <a:srcRect l="16081" t="7117" r="12062" b="58738"/>
          <a:stretch/>
        </p:blipFill>
        <p:spPr>
          <a:xfrm>
            <a:off x="1635480" y="2286360"/>
            <a:ext cx="5664960" cy="38026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743040" y="-141840"/>
            <a:ext cx="8400240" cy="1153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c00000"/>
                </a:solidFill>
                <a:latin typeface="Verdana"/>
              </a:rPr>
              <a:t>«Их помнит мир спасенный</a:t>
            </a:r>
            <a:r>
              <a:rPr b="1" lang="ru-RU" sz="3200" spc="-1" strike="noStrike">
                <a:solidFill>
                  <a:srgbClr val="002060"/>
                </a:solidFill>
                <a:latin typeface="Verdana"/>
              </a:rPr>
              <a:t>»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0" y="1011960"/>
            <a:ext cx="8000280" cy="471996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rmAutofit fontScale="77777"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66"/>
                </a:solidFill>
                <a:latin typeface="Verdana"/>
              </a:rPr>
              <a:t>   </a:t>
            </a:r>
            <a:r>
              <a:rPr b="1" lang="ru-RU" sz="3200" spc="-1" strike="noStrike">
                <a:solidFill>
                  <a:srgbClr val="000066"/>
                </a:solidFill>
                <a:latin typeface="Verdana"/>
              </a:rPr>
              <a:t>1 том Книги Памяти </a:t>
            </a:r>
            <a:r>
              <a:rPr b="1" i="1" lang="ru-RU" sz="3200" spc="-1" strike="noStrike">
                <a:solidFill>
                  <a:srgbClr val="000066"/>
                </a:solidFill>
                <a:latin typeface="Verdana"/>
              </a:rPr>
              <a:t>«Их помнит мир спасенный»</a:t>
            </a:r>
            <a:r>
              <a:rPr b="0" lang="ru-RU" sz="3200" spc="-1" strike="noStrike">
                <a:solidFill>
                  <a:srgbClr val="000066"/>
                </a:solidFill>
                <a:latin typeface="Verdana"/>
              </a:rPr>
              <a:t> издан к 70-летию Великой Победы советского народа над фашистской Германией в 2015 году. Том содержит материалы о  </a:t>
            </a:r>
            <a:r>
              <a:rPr b="1" lang="ru-RU" sz="3200" spc="-1" strike="noStrike">
                <a:solidFill>
                  <a:srgbClr val="000066"/>
                </a:solidFill>
                <a:latin typeface="Verdana"/>
              </a:rPr>
              <a:t>110 </a:t>
            </a:r>
            <a:r>
              <a:rPr b="0" lang="ru-RU" sz="3200" spc="-1" strike="noStrike">
                <a:solidFill>
                  <a:srgbClr val="000066"/>
                </a:solidFill>
                <a:latin typeface="Verdana"/>
              </a:rPr>
              <a:t> жителях села Байкальское, принимавших участие в Великой Отечественной войне, вернувшихся, погибших и пропавших без вести. Здесь опубликованы боевые пути, биографии, факты из жизни, фотографии всех участников войны, о которых удалось собрать сведения. 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265320"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marL="265320"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" name="Рисунок 3" descr="&amp;Icy;&amp;scy;&amp;tcy;&amp;ocy;&amp;rcy;&amp;icy;&amp;yacy; &amp;Gcy;&amp;iecy;&amp;ocy;&amp;rcy;&amp;gcy;&amp;icy;&amp;iecy;&amp;vcy;&amp;scy;&amp;kcy;&amp;ocy;&amp;jcy; &amp;lcy;&amp;iecy;&amp;ncy;&amp;tcy;&amp;ycy;"/>
          <p:cNvPicPr/>
          <p:nvPr/>
        </p:nvPicPr>
        <p:blipFill>
          <a:blip r:embed="rId1"/>
          <a:stretch/>
        </p:blipFill>
        <p:spPr>
          <a:xfrm>
            <a:off x="7001280" y="5329800"/>
            <a:ext cx="2142360" cy="146376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387720" y="2968200"/>
            <a:ext cx="6540840" cy="2870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56111" lnSpcReduction="10000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700" spc="-1" strike="noStrike">
                <a:solidFill>
                  <a:schemeClr val="accent1">
                    <a:tint val="88000"/>
                  </a:schemeClr>
                </a:solidFill>
                <a:latin typeface="Verdana"/>
              </a:rPr>
              <a:t> </a:t>
            </a:r>
            <a:r>
              <a:rPr b="1" lang="ru-RU" sz="3200" spc="-1" strike="noStrike">
                <a:solidFill>
                  <a:schemeClr val="accent1">
                    <a:tint val="88000"/>
                  </a:schemeClr>
                </a:solidFill>
                <a:latin typeface="Verdana"/>
              </a:rPr>
              <a:t>  </a:t>
            </a:r>
            <a:r>
              <a:rPr b="1" lang="ru-RU" sz="32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Когда  началась  Великая Отечественная война, было призвано </a:t>
            </a:r>
            <a:r>
              <a:rPr b="1" lang="ru-RU" sz="3200" spc="-1" strike="noStrike">
                <a:solidFill>
                  <a:schemeClr val="accent5">
                    <a:lumMod val="75000"/>
                  </a:schemeClr>
                </a:solidFill>
                <a:latin typeface="Verdana"/>
              </a:rPr>
              <a:t>142</a:t>
            </a:r>
            <a:r>
              <a:rPr b="1" lang="ru-RU" sz="32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 человека из села Байкальское, в том числе из близлежащих сел и деревень: Тыя,  Талая, Томпа, Давша;  из заимок по берегу Байкала. Не вернулись с фронта </a:t>
            </a:r>
            <a:r>
              <a:rPr b="1" lang="ru-RU" sz="3200" spc="-1" strike="noStrike">
                <a:solidFill>
                  <a:schemeClr val="accent5">
                    <a:lumMod val="75000"/>
                  </a:schemeClr>
                </a:solidFill>
                <a:latin typeface="Verdana"/>
              </a:rPr>
              <a:t>57</a:t>
            </a:r>
            <a:r>
              <a:rPr b="1" lang="ru-RU" sz="32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 человек. Их имена высечены у подножия памятника села. Вернулись с фронта и, невзирая на полученные тяжелые ранения, трудились в родном селе </a:t>
            </a:r>
            <a:r>
              <a:rPr b="1" lang="ru-RU" sz="3200" spc="-1" strike="noStrike">
                <a:solidFill>
                  <a:srgbClr val="000066"/>
                </a:solidFill>
                <a:latin typeface="Verdana"/>
              </a:rPr>
              <a:t>57 </a:t>
            </a:r>
            <a:r>
              <a:rPr b="1" lang="ru-RU" sz="32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человек. Пропали без вести </a:t>
            </a:r>
            <a:r>
              <a:rPr b="1" lang="ru-RU" sz="3200" spc="-1" strike="noStrike">
                <a:solidFill>
                  <a:srgbClr val="000066"/>
                </a:solidFill>
                <a:latin typeface="Verdana"/>
              </a:rPr>
              <a:t>11</a:t>
            </a:r>
            <a:r>
              <a:rPr b="1" lang="ru-RU" sz="32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 человек. </a:t>
            </a:r>
            <a:br>
              <a:rPr sz="3200"/>
            </a:b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5" name="Содержимое 4" descr="&amp;Icy;&amp;scy;&amp;tcy;&amp;ocy;&amp;rcy;&amp;icy;&amp;yacy; &amp;Gcy;&amp;iecy;&amp;ocy;&amp;rcy;&amp;gcy;&amp;icy;&amp;iecy;&amp;vcy;&amp;scy;&amp;kcy;&amp;ocy;&amp;jcy; &amp;lcy;&amp;iecy;&amp;ncy;&amp;tcy;&amp;ycy;"/>
          <p:cNvPicPr/>
          <p:nvPr/>
        </p:nvPicPr>
        <p:blipFill>
          <a:blip r:embed="rId1"/>
          <a:stretch/>
        </p:blipFill>
        <p:spPr>
          <a:xfrm>
            <a:off x="357120" y="428760"/>
            <a:ext cx="2214000" cy="1356480"/>
          </a:xfrm>
          <a:prstGeom prst="rect">
            <a:avLst/>
          </a:prstGeom>
          <a:ln w="9525">
            <a:noFill/>
          </a:ln>
        </p:spPr>
      </p:pic>
      <p:pic>
        <p:nvPicPr>
          <p:cNvPr id="136" name="Picture 1" descr=""/>
          <p:cNvPicPr/>
          <p:nvPr/>
        </p:nvPicPr>
        <p:blipFill>
          <a:blip r:embed="rId2"/>
          <a:srcRect l="4691" t="0" r="0" b="0"/>
          <a:stretch/>
        </p:blipFill>
        <p:spPr>
          <a:xfrm>
            <a:off x="5256000" y="291960"/>
            <a:ext cx="1674720" cy="2402280"/>
          </a:xfrm>
          <a:prstGeom prst="rect">
            <a:avLst/>
          </a:prstGeom>
          <a:ln w="9525">
            <a:noFill/>
          </a:ln>
        </p:spPr>
      </p:pic>
      <p:pic>
        <p:nvPicPr>
          <p:cNvPr id="137" name="Picture 5" descr=""/>
          <p:cNvPicPr/>
          <p:nvPr/>
        </p:nvPicPr>
        <p:blipFill>
          <a:blip r:embed="rId3"/>
          <a:stretch/>
        </p:blipFill>
        <p:spPr>
          <a:xfrm>
            <a:off x="7016040" y="327960"/>
            <a:ext cx="1631520" cy="23752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28760" y="571320"/>
            <a:ext cx="8143200" cy="578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В книге  названы  </a:t>
            </a: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8</a:t>
            </a:r>
            <a:r>
              <a:rPr b="1" lang="ru-RU" sz="28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 фронтов, на которых  участвовали в сражениях жители села Байкальское:</a:t>
            </a:r>
            <a:br>
              <a:rPr sz="2800"/>
            </a:b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Южный фронт</a:t>
            </a:r>
            <a:br>
              <a:rPr sz="2800"/>
            </a:b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Юго-Западный фронт</a:t>
            </a:r>
            <a:br>
              <a:rPr sz="2800"/>
            </a:b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Западный фронт  </a:t>
            </a:r>
            <a:br>
              <a:rPr sz="2800"/>
            </a:b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Украинский фронт</a:t>
            </a:r>
            <a:br>
              <a:rPr sz="2800"/>
            </a:b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Степной фронт</a:t>
            </a:r>
            <a:br>
              <a:rPr sz="2800"/>
            </a:b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Смоленский фронт,</a:t>
            </a:r>
            <a:br>
              <a:rPr sz="2800"/>
            </a:b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Центральный фронт </a:t>
            </a:r>
            <a:br>
              <a:rPr sz="2800"/>
            </a:b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Восточный фронт и </a:t>
            </a:r>
            <a:r>
              <a:rPr b="1" lang="ru-RU" sz="28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крупные битвы:</a:t>
            </a:r>
            <a:br>
              <a:rPr sz="2800"/>
            </a:br>
            <a:r>
              <a:rPr b="1" lang="ru-RU" sz="28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 Битва под Москвой, Сталинградская битва, Курская битва, штурм Берлина </a:t>
            </a:r>
            <a:br>
              <a:rPr sz="2800"/>
            </a:b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502920" y="530280"/>
            <a:ext cx="7783200" cy="332640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rm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br>
              <a:rPr sz="2800"/>
            </a:br>
            <a:br>
              <a:rPr sz="2800"/>
            </a:br>
            <a:br>
              <a:rPr sz="2800"/>
            </a:br>
            <a:br>
              <a:rPr sz="2800"/>
            </a:b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265320"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265320"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0" name="Рисунок 5" descr="&amp;Icy;&amp;scy;&amp;tcy;&amp;ocy;&amp;rcy;&amp;icy;&amp;yacy; &amp;Gcy;&amp;iecy;&amp;ocy;&amp;rcy;&amp;gcy;&amp;icy;&amp;iecy;&amp;vcy;&amp;scy;&amp;kcy;&amp;ocy;&amp;jcy; &amp;lcy;&amp;iecy;&amp;ncy;&amp;tcy;&amp;ycy;"/>
          <p:cNvPicPr/>
          <p:nvPr/>
        </p:nvPicPr>
        <p:blipFill>
          <a:blip r:embed="rId1"/>
          <a:stretch/>
        </p:blipFill>
        <p:spPr>
          <a:xfrm>
            <a:off x="5143680" y="2000160"/>
            <a:ext cx="3214080" cy="24994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0040" y="571320"/>
            <a:ext cx="7857360" cy="928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2920" y="428760"/>
            <a:ext cx="8354520" cy="642852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rmAutofit/>
          </a:bodyPr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Награды участников Великой Отечественной войны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Calibri"/>
              </a:rPr>
              <a:t>Орден Отечественной войны </a:t>
            </a:r>
            <a:r>
              <a:rPr b="1" lang="en-US" sz="2000" spc="-1" strike="noStrike">
                <a:solidFill>
                  <a:srgbClr val="c00000"/>
                </a:solidFill>
                <a:latin typeface="Times New Roman"/>
                <a:ea typeface="Calibri"/>
              </a:rPr>
              <a:t>I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Calibri"/>
              </a:rPr>
              <a:t> степени </a:t>
            </a:r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награждены 5 человек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Calibri"/>
              </a:rPr>
              <a:t>Орден Отечественной войны </a:t>
            </a:r>
            <a:r>
              <a:rPr b="1" lang="en-US" sz="2000" spc="-1" strike="noStrike">
                <a:solidFill>
                  <a:srgbClr val="c00000"/>
                </a:solidFill>
                <a:latin typeface="Times New Roman"/>
                <a:ea typeface="Calibri"/>
              </a:rPr>
              <a:t>II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Calibri"/>
              </a:rPr>
              <a:t> степени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  <a:ea typeface="Calibri"/>
              </a:rPr>
              <a:t> </a:t>
            </a: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награждены 17 человек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  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  <a:ea typeface="Calibri"/>
              </a:rPr>
              <a:t>      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3" name="Рисунок 5" descr="&amp;Ocy;&amp;rcy;&amp;dcy;&amp;iecy;&amp;ncy; &amp;Ocy;&amp;tcy;&amp;iecy;&amp;chcy;&amp;iecy;&amp;scy;&amp;tcy;&amp;vcy;&amp;iecy;&amp;ncy;&amp;ncy;&amp;ocy;&amp;jcy; &amp;vcy;&amp;ocy;&amp;jcy;&amp;ncy;&amp;ycy; 1"/>
          <p:cNvPicPr/>
          <p:nvPr/>
        </p:nvPicPr>
        <p:blipFill>
          <a:blip r:embed="rId1"/>
          <a:stretch/>
        </p:blipFill>
        <p:spPr>
          <a:xfrm>
            <a:off x="7358040" y="1000080"/>
            <a:ext cx="1332720" cy="1332720"/>
          </a:xfrm>
          <a:prstGeom prst="rect">
            <a:avLst/>
          </a:prstGeom>
          <a:ln w="9525">
            <a:noFill/>
          </a:ln>
        </p:spPr>
      </p:pic>
      <p:pic>
        <p:nvPicPr>
          <p:cNvPr id="144" name="Рисунок 8" descr="&amp;Ocy;&amp;rcy;&amp;dcy;&amp;iecy;&amp;ncy; &amp;Ocy;&amp;tcy;&amp;iecy;&amp;chcy;&amp;iecy;&amp;scy;&amp;tcy;&amp;vcy;&amp;iecy;&amp;ncy;&amp;ncy;&amp;ocy;&amp;jcy; &amp;vcy;&amp;ocy;&amp;jcy;&amp;ncy;&amp;ycy; 2"/>
          <p:cNvPicPr/>
          <p:nvPr/>
        </p:nvPicPr>
        <p:blipFill>
          <a:blip r:embed="rId2"/>
          <a:stretch/>
        </p:blipFill>
        <p:spPr>
          <a:xfrm>
            <a:off x="6072120" y="1857240"/>
            <a:ext cx="1332720" cy="1332720"/>
          </a:xfrm>
          <a:prstGeom prst="rect">
            <a:avLst/>
          </a:prstGeom>
          <a:ln w="9525">
            <a:noFill/>
          </a:ln>
        </p:spPr>
      </p:pic>
      <p:pic>
        <p:nvPicPr>
          <p:cNvPr id="145" name="Рисунок 9" descr="http://podvignaroda.mil.ru/img/awards/award11_3-sm.png"/>
          <p:cNvPicPr/>
          <p:nvPr/>
        </p:nvPicPr>
        <p:blipFill>
          <a:blip r:embed="rId3"/>
          <a:stretch/>
        </p:blipFill>
        <p:spPr>
          <a:xfrm>
            <a:off x="214200" y="2786040"/>
            <a:ext cx="1071000" cy="1785240"/>
          </a:xfrm>
          <a:prstGeom prst="rect">
            <a:avLst/>
          </a:prstGeom>
          <a:ln w="9525">
            <a:noFill/>
          </a:ln>
        </p:spPr>
      </p:pic>
      <p:sp>
        <p:nvSpPr>
          <p:cNvPr id="146" name="Прямоугольник 10"/>
          <p:cNvSpPr/>
          <p:nvPr/>
        </p:nvSpPr>
        <p:spPr>
          <a:xfrm>
            <a:off x="1143000" y="2786040"/>
            <a:ext cx="48679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Орден Славы </a:t>
            </a:r>
            <a:r>
              <a:rPr b="1" lang="en-US" sz="20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III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 степени</a:t>
            </a:r>
            <a:r>
              <a:rPr b="1" lang="ru-RU" sz="2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1357200" y="3214800"/>
            <a:ext cx="42854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Calibri"/>
              </a:rPr>
              <a:t>награждены 2 человека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8" name="Рисунок 12" descr="&amp;Ocy;&amp;rcy;&amp;dcy;&amp;iecy;&amp;ncy; &amp;Kcy;&amp;rcy;&amp;acy;&amp;scy;&amp;ncy;&amp;ocy;&amp;jcy; &amp;Zcy;&amp;vcy;&amp;iecy;&amp;zcy;&amp;dcy;&amp;ycy;"/>
          <p:cNvPicPr/>
          <p:nvPr/>
        </p:nvPicPr>
        <p:blipFill>
          <a:blip r:embed="rId4"/>
          <a:stretch/>
        </p:blipFill>
        <p:spPr>
          <a:xfrm>
            <a:off x="7072200" y="3214800"/>
            <a:ext cx="1307520" cy="1237680"/>
          </a:xfrm>
          <a:prstGeom prst="rect">
            <a:avLst/>
          </a:prstGeom>
          <a:ln w="9525">
            <a:noFill/>
          </a:ln>
        </p:spPr>
      </p:pic>
      <p:sp>
        <p:nvSpPr>
          <p:cNvPr id="149" name="Прямоугольник 13"/>
          <p:cNvSpPr/>
          <p:nvPr/>
        </p:nvSpPr>
        <p:spPr>
          <a:xfrm>
            <a:off x="1285920" y="3500280"/>
            <a:ext cx="28569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Орден Красной Звезды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929040" y="3500280"/>
            <a:ext cx="2642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Calibri"/>
              </a:rPr>
              <a:t>  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Calibri"/>
              </a:rPr>
              <a:t>награждены 6 человек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Прямоугольник 16"/>
          <p:cNvSpPr/>
          <p:nvPr/>
        </p:nvSpPr>
        <p:spPr>
          <a:xfrm>
            <a:off x="1428840" y="3857760"/>
            <a:ext cx="23565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Орден Победы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Прямоугольник 17"/>
          <p:cNvSpPr/>
          <p:nvPr/>
        </p:nvSpPr>
        <p:spPr>
          <a:xfrm>
            <a:off x="3714840" y="3857760"/>
            <a:ext cx="30711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    </a:t>
            </a: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награжден </a:t>
            </a: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1 человек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Прямоугольник 18"/>
          <p:cNvSpPr/>
          <p:nvPr/>
        </p:nvSpPr>
        <p:spPr>
          <a:xfrm>
            <a:off x="1214280" y="4214880"/>
            <a:ext cx="23565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Орден А. Невского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Прямоугольник 19"/>
          <p:cNvSpPr/>
          <p:nvPr/>
        </p:nvSpPr>
        <p:spPr>
          <a:xfrm>
            <a:off x="3643200" y="4259880"/>
            <a:ext cx="2642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награжден </a:t>
            </a: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1 человек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" name="Рисунок 20" descr="&amp;chcy;&amp;tcy;&amp;ocy; &amp;ocy;&amp;zcy;&amp;ncy;&amp;acy;&amp;chcy;&amp;acy;&amp;iecy;&amp;tcy; &amp;gcy;&amp;iecy;&amp;ocy;&amp;rcy;&amp;gcy;&amp;icy;&amp;iecy;&amp;vcy;&amp;scy;&amp;kcy;&amp;acy;&amp;yacy; &amp;lcy;&amp;iecy;&amp;ncy;&amp;tcy;&amp;acy;"/>
          <p:cNvPicPr/>
          <p:nvPr/>
        </p:nvPicPr>
        <p:blipFill>
          <a:blip r:embed="rId5"/>
          <a:stretch/>
        </p:blipFill>
        <p:spPr>
          <a:xfrm>
            <a:off x="3000240" y="4643280"/>
            <a:ext cx="3255480" cy="18280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/>
          </p:nvPr>
        </p:nvSpPr>
        <p:spPr>
          <a:xfrm>
            <a:off x="714240" y="571320"/>
            <a:ext cx="8140320" cy="554112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Autofit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       </a:t>
            </a: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Медаль «За боевые заслуги»</a:t>
            </a:r>
            <a:r>
              <a:rPr b="0" lang="ru-RU" sz="24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награждены 10 человек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5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  <a:tabLst>
                <a:tab algn="l" pos="1771560"/>
              </a:tabLst>
            </a:pP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   </a:t>
            </a: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Медаль «За отвагу»</a:t>
            </a:r>
            <a:r>
              <a:rPr b="0" lang="ru-RU" sz="2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награждены 7 человек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50000"/>
              </a:lnSpc>
              <a:spcBef>
                <a:spcPts val="249"/>
              </a:spcBef>
              <a:spcAft>
                <a:spcPts val="1001"/>
              </a:spcAft>
              <a:buClr>
                <a:srgbClr val="f07f09"/>
              </a:buClr>
              <a:buSzPct val="80000"/>
              <a:buFont typeface="Wingdings 2" charset="2"/>
              <a:buChar char=""/>
              <a:tabLst>
                <a:tab algn="l" pos="1771560"/>
              </a:tabLst>
            </a:pP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   </a:t>
            </a: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Медаль «За оборону Сталинграда»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2 человека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        </a:t>
            </a: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Медаль «За оборону Будапешта»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1 человек.,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        </a:t>
            </a: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Медаль «За освобождение Праги»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1 человек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        </a:t>
            </a: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Медаль «За взятие Кенигсберга»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1 человек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        </a:t>
            </a: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Медаль «За победу над Германией в    Великой    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        </a:t>
            </a: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Отечественной войне 1941-1945г. г»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                   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награждены 23 человека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         </a:t>
            </a: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Медаль «За победу над Японией»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c00000"/>
                </a:solidFill>
                <a:latin typeface="Times New Roman"/>
                <a:ea typeface="Calibri"/>
              </a:rPr>
              <a:t>             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награждены 15 человек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5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Calibri"/>
              </a:rPr>
              <a:t>              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7" name="Рисунок 3" descr="&amp;Mcy;&amp;iecy;&amp;dcy;&amp;acy;&amp;lcy;&amp;softcy; «&amp;Zcy;&amp;acy; &amp;bcy;&amp;ocy;&amp;iecy;&amp;vcy;&amp;ycy;&amp;iecy; &amp;zcy;&amp;acy;&amp;scy;&amp;lcy;&amp;ucy;&amp;gcy;&amp;icy;»"/>
          <p:cNvPicPr/>
          <p:nvPr/>
        </p:nvPicPr>
        <p:blipFill>
          <a:blip r:embed="rId1"/>
          <a:stretch/>
        </p:blipFill>
        <p:spPr>
          <a:xfrm>
            <a:off x="7858080" y="428760"/>
            <a:ext cx="928080" cy="1642320"/>
          </a:xfrm>
          <a:prstGeom prst="rect">
            <a:avLst/>
          </a:prstGeom>
          <a:ln w="9525">
            <a:noFill/>
          </a:ln>
        </p:spPr>
      </p:pic>
      <p:pic>
        <p:nvPicPr>
          <p:cNvPr id="158" name="Рисунок 4" descr="http://medalww.ru/wp-content/uploads/Medal-Za-otvagu-.jpg"/>
          <p:cNvPicPr/>
          <p:nvPr/>
        </p:nvPicPr>
        <p:blipFill>
          <a:blip r:embed="rId2"/>
          <a:stretch/>
        </p:blipFill>
        <p:spPr>
          <a:xfrm>
            <a:off x="214200" y="857160"/>
            <a:ext cx="928080" cy="1499400"/>
          </a:xfrm>
          <a:prstGeom prst="rect">
            <a:avLst/>
          </a:prstGeom>
          <a:ln w="9525">
            <a:noFill/>
          </a:ln>
        </p:spPr>
      </p:pic>
      <p:pic>
        <p:nvPicPr>
          <p:cNvPr id="159" name="Рисунок 6" descr="&amp;Mcy;&amp;iecy;&amp;dcy;&amp;acy;&amp;lcy;&amp;softcy; «&amp;Zcy;&amp;acy; &amp;ocy;&amp;bcy;&amp;ocy;&amp;rcy;&amp;ocy;&amp;ncy;&amp;ucy; &amp;Scy;&amp;tcy;&amp;acy;&amp;lcy;&amp;icy;&amp;ncy;&amp;gcy;&amp;rcy;&amp;acy;&amp;dcy;&amp;acy;»"/>
          <p:cNvPicPr/>
          <p:nvPr/>
        </p:nvPicPr>
        <p:blipFill>
          <a:blip r:embed="rId3"/>
          <a:stretch/>
        </p:blipFill>
        <p:spPr>
          <a:xfrm>
            <a:off x="285840" y="2571840"/>
            <a:ext cx="885240" cy="1605600"/>
          </a:xfrm>
          <a:prstGeom prst="rect">
            <a:avLst/>
          </a:prstGeom>
          <a:ln w="9525">
            <a:noFill/>
          </a:ln>
        </p:spPr>
      </p:pic>
      <p:pic>
        <p:nvPicPr>
          <p:cNvPr id="160" name="Рисунок 7" descr="&amp;Mcy;&amp;iecy;&amp;dcy;&amp;acy;&amp;lcy;&amp;softcy; «&amp;Zcy;&amp;acy; &amp;pcy;&amp;ocy;&amp;bcy;&amp;iecy;&amp;dcy;&amp;ucy; &amp;ncy;&amp;acy;&amp;dcy; &amp;Gcy;&amp;iecy;&amp;rcy;&amp;mcy;&amp;acy;&amp;ncy;&amp;icy;&amp;iecy;&amp;jcy; &amp;vcy; &amp;Vcy;&amp;iecy;&amp;lcy;&amp;icy;&amp;kcy;&amp;ocy;&amp;jcy; &amp;Ocy;&amp;tcy;&amp;iecy;&amp;chcy;&amp;iecy;&amp;scy;&amp;tcy;&amp;vcy;&amp;iecy;&amp;ncy;&amp;ncy;&amp;ocy;&amp;jcy; &amp;vcy;&amp;ocy;&amp;jcy;&amp;ncy;&amp;iecy; 1941-1945 &amp;gcy;&amp;gcy;»"/>
          <p:cNvPicPr/>
          <p:nvPr/>
        </p:nvPicPr>
        <p:blipFill>
          <a:blip r:embed="rId4"/>
          <a:stretch/>
        </p:blipFill>
        <p:spPr>
          <a:xfrm>
            <a:off x="7215120" y="4214880"/>
            <a:ext cx="942120" cy="1723320"/>
          </a:xfrm>
          <a:prstGeom prst="rect">
            <a:avLst/>
          </a:prstGeom>
          <a:ln w="9525">
            <a:noFill/>
          </a:ln>
        </p:spPr>
      </p:pic>
      <p:pic>
        <p:nvPicPr>
          <p:cNvPr id="161" name="Рисунок 8" descr="&amp;Mcy;&amp;iecy;&amp;dcy;&amp;acy;&amp;lcy;&amp;softcy; «&amp;Zcy;&amp;acy; &amp;pcy;&amp;ocy;&amp;bcy;&amp;iecy;&amp;dcy;&amp;ucy; &amp;ncy;&amp;acy;&amp;dcy; &amp;YAcy;&amp;pcy;&amp;ocy;&amp;ncy;&amp;icy;&amp;iecy;&amp;jcy;»"/>
          <p:cNvPicPr/>
          <p:nvPr/>
        </p:nvPicPr>
        <p:blipFill>
          <a:blip r:embed="rId5"/>
          <a:stretch/>
        </p:blipFill>
        <p:spPr>
          <a:xfrm>
            <a:off x="285840" y="4357800"/>
            <a:ext cx="894600" cy="16279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357120" y="785880"/>
            <a:ext cx="8143200" cy="1428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 fontScale="81111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600" spc="-1" strike="noStrike" u="sng">
                <a:solidFill>
                  <a:srgbClr val="000066"/>
                </a:solidFill>
                <a:uFillTx/>
                <a:latin typeface="Verdana"/>
              </a:rPr>
              <a:t>Том 2. «Их в памяти своей хранить мы будем вечно»</a:t>
            </a:r>
            <a:br>
              <a:rPr sz="3600"/>
            </a:b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Прямоугольник 6"/>
          <p:cNvSpPr/>
          <p:nvPr/>
        </p:nvSpPr>
        <p:spPr>
          <a:xfrm>
            <a:off x="571320" y="1928880"/>
            <a:ext cx="4714200" cy="36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18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Второй  том Книги Памяти «Их в памяти своей хранить мы будем вечно»  выпущен к 71 годовщине Великой Победы в 2016 году.  Том содержит материалы о  </a:t>
            </a:r>
            <a:r>
              <a:rPr b="1" lang="ru-RU" sz="1800" spc="-1" strike="noStrike">
                <a:solidFill>
                  <a:srgbClr val="000066"/>
                </a:solidFill>
                <a:latin typeface="Verdana"/>
              </a:rPr>
              <a:t>105 </a:t>
            </a:r>
            <a:r>
              <a:rPr b="1" lang="ru-RU" sz="1800" spc="-1" strike="noStrike">
                <a:solidFill>
                  <a:schemeClr val="accent6">
                    <a:lumMod val="50000"/>
                  </a:schemeClr>
                </a:solidFill>
                <a:latin typeface="Verdana"/>
              </a:rPr>
              <a:t> жителях села -  тружениках тыла.  В их числе  ветераны труда, ветераны педагогического труда, матери – героини, Почетные колхозники, Заслуженные колхозники, Почетные граждане Северо - Байкальского района.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4" name="Рисунок 7" descr="&amp;gcy;&amp;vcy;&amp;ocy;&amp;zcy;&amp;dcy;&amp;icy;&amp;kcy;&amp;acy; &amp;scy;&amp;icy;&amp;mcy;&amp;vcy;&amp;ocy;&amp;lcy; &amp;pcy;&amp;ocy;&amp;bcy;&amp;iecy;&amp;dcy;&amp;ycy;"/>
          <p:cNvPicPr/>
          <p:nvPr/>
        </p:nvPicPr>
        <p:blipFill>
          <a:blip r:embed="rId1"/>
          <a:stretch/>
        </p:blipFill>
        <p:spPr>
          <a:xfrm>
            <a:off x="5214600" y="2631960"/>
            <a:ext cx="3571200" cy="30834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2" descr=""/>
          <p:cNvPicPr/>
          <p:nvPr/>
        </p:nvPicPr>
        <p:blipFill>
          <a:blip r:embed="rId1"/>
          <a:srcRect l="9288" t="1988" r="0" b="2423"/>
          <a:stretch/>
        </p:blipFill>
        <p:spPr>
          <a:xfrm rot="10800000">
            <a:off x="221760" y="307440"/>
            <a:ext cx="2117520" cy="3152160"/>
          </a:xfrm>
          <a:prstGeom prst="rect">
            <a:avLst/>
          </a:prstGeom>
          <a:ln w="9525">
            <a:noFill/>
          </a:ln>
        </p:spPr>
      </p:pic>
      <p:pic>
        <p:nvPicPr>
          <p:cNvPr id="166" name="Picture 3" descr=""/>
          <p:cNvPicPr/>
          <p:nvPr/>
        </p:nvPicPr>
        <p:blipFill>
          <a:blip r:embed="rId2"/>
          <a:srcRect l="0" t="7353" r="0" b="0"/>
          <a:stretch/>
        </p:blipFill>
        <p:spPr>
          <a:xfrm>
            <a:off x="2406600" y="307080"/>
            <a:ext cx="2386440" cy="3122640"/>
          </a:xfrm>
          <a:prstGeom prst="rect">
            <a:avLst/>
          </a:prstGeom>
          <a:ln w="9525">
            <a:noFill/>
          </a:ln>
        </p:spPr>
      </p:pic>
      <p:pic>
        <p:nvPicPr>
          <p:cNvPr id="167" name="Picture 6" descr=""/>
          <p:cNvPicPr/>
          <p:nvPr/>
        </p:nvPicPr>
        <p:blipFill>
          <a:blip r:embed="rId3"/>
          <a:srcRect l="5001" t="2423" r="2862" b="1988"/>
          <a:stretch/>
        </p:blipFill>
        <p:spPr>
          <a:xfrm>
            <a:off x="3535200" y="3003480"/>
            <a:ext cx="2540880" cy="3371400"/>
          </a:xfrm>
          <a:prstGeom prst="rect">
            <a:avLst/>
          </a:prstGeom>
          <a:ln w="9525">
            <a:noFill/>
          </a:ln>
        </p:spPr>
      </p:pic>
      <p:pic>
        <p:nvPicPr>
          <p:cNvPr id="168" name="Picture 7" descr=""/>
          <p:cNvPicPr/>
          <p:nvPr/>
        </p:nvPicPr>
        <p:blipFill>
          <a:blip r:embed="rId4"/>
          <a:srcRect l="5175" t="1358" r="1725" b="1985"/>
          <a:stretch/>
        </p:blipFill>
        <p:spPr>
          <a:xfrm>
            <a:off x="6204600" y="3074760"/>
            <a:ext cx="2544120" cy="33451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160" cy="1050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502920" y="530280"/>
            <a:ext cx="3568320" cy="518400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rmAutofit fontScale="56111" lnSpcReduction="10000"/>
          </a:bodyPr>
          <a:p>
            <a:pPr marL="265320" indent="-26532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0" lang="ru-RU" sz="2800" spc="-1" strike="noStrike">
                <a:solidFill>
                  <a:schemeClr val="dk1"/>
                </a:solidFill>
                <a:latin typeface="Verdana"/>
              </a:rPr>
              <a:t>   </a:t>
            </a:r>
            <a:r>
              <a:rPr b="1" lang="ru-RU" sz="2800" spc="-1" strike="noStrike">
                <a:solidFill>
                  <a:srgbClr val="000066"/>
                </a:solidFill>
                <a:latin typeface="Verdana"/>
              </a:rPr>
              <a:t>Началась война, и все мужчины ушли на фронт. Многим детям пришлось даже бросить школу для того, чтобы работать. Большинству из них было 10-17 лет. После тяжелого трудового дня женщины и подростки спешили в клуб, где  собирали посылки на фронт. Кампания по сбору теплых вещей для солдат Красной Армии прошла при активном участии жителей села Байкальское. Большая часть жителей села  работала в колхозе «Победа».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1" name="Picture 2" descr=""/>
          <p:cNvPicPr/>
          <p:nvPr/>
        </p:nvPicPr>
        <p:blipFill>
          <a:blip r:embed="rId1"/>
          <a:stretch/>
        </p:blipFill>
        <p:spPr>
          <a:xfrm>
            <a:off x="4429080" y="500040"/>
            <a:ext cx="4500000" cy="60710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357120" y="714240"/>
            <a:ext cx="4285440" cy="5214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000" spc="-1" strike="noStrike">
                <a:solidFill>
                  <a:schemeClr val="accent1">
                    <a:tint val="88000"/>
                  </a:schemeClr>
                </a:solidFill>
                <a:latin typeface="Verdana"/>
              </a:rPr>
              <a:t> </a:t>
            </a:r>
            <a:r>
              <a:rPr b="1" lang="ru-RU" sz="2000" spc="-1" strike="noStrike">
                <a:solidFill>
                  <a:srgbClr val="000066"/>
                </a:solidFill>
                <a:latin typeface="Verdana"/>
              </a:rPr>
              <a:t>Много испытаний выпало на долю женщин, стариков, детей. Все они награждены медалями: </a:t>
            </a:r>
            <a:r>
              <a:rPr b="1" i="1" lang="ru-RU" sz="2000" spc="-1" strike="noStrike">
                <a:solidFill>
                  <a:srgbClr val="000066"/>
                </a:solidFill>
                <a:latin typeface="Verdana"/>
              </a:rPr>
              <a:t>«За доблестный труд в годы Великой Отечественной Войны»,</a:t>
            </a:r>
            <a:r>
              <a:rPr b="1" lang="ru-RU" sz="2000" spc="-1" strike="noStrike">
                <a:solidFill>
                  <a:srgbClr val="000066"/>
                </a:solidFill>
                <a:latin typeface="Verdana"/>
              </a:rPr>
              <a:t> </a:t>
            </a:r>
            <a:r>
              <a:rPr b="1" i="1" lang="ru-RU" sz="2000" spc="-1" strike="noStrike">
                <a:solidFill>
                  <a:srgbClr val="000066"/>
                </a:solidFill>
                <a:latin typeface="Verdana"/>
              </a:rPr>
              <a:t>«Ветеран труда»,</a:t>
            </a:r>
            <a:r>
              <a:rPr b="1" lang="ru-RU" sz="2000" spc="-1" strike="noStrike">
                <a:solidFill>
                  <a:srgbClr val="000066"/>
                </a:solidFill>
                <a:latin typeface="Verdana"/>
              </a:rPr>
              <a:t> </a:t>
            </a:r>
            <a:r>
              <a:rPr b="1" i="1" lang="ru-RU" sz="2000" spc="-1" strike="noStrike">
                <a:solidFill>
                  <a:srgbClr val="000066"/>
                </a:solidFill>
                <a:latin typeface="Verdana"/>
              </a:rPr>
              <a:t>«Почетный колхозник»</a:t>
            </a:r>
            <a:r>
              <a:rPr b="1" lang="ru-RU" sz="2000" spc="-1" strike="noStrike">
                <a:solidFill>
                  <a:srgbClr val="000066"/>
                </a:solidFill>
                <a:latin typeface="Verdana"/>
              </a:rPr>
              <a:t> и другими достойными наградами.</a:t>
            </a:r>
            <a:r>
              <a:rPr b="1" lang="ru-RU" sz="2000" spc="-1" strike="noStrike">
                <a:solidFill>
                  <a:schemeClr val="accent1">
                    <a:tint val="88000"/>
                  </a:schemeClr>
                </a:solidFill>
                <a:latin typeface="Verdana"/>
              </a:rPr>
              <a:t> </a:t>
            </a:r>
            <a:r>
              <a:rPr b="1" i="1" lang="ru-RU" sz="2000" spc="-1" strike="noStrike">
                <a:solidFill>
                  <a:srgbClr val="c00000"/>
                </a:solidFill>
                <a:latin typeface="Verdana"/>
              </a:rPr>
              <a:t>Звание «Почетный колхозник»</a:t>
            </a:r>
            <a:r>
              <a:rPr b="1" lang="ru-RU" sz="2000" spc="-1" strike="noStrike">
                <a:solidFill>
                  <a:srgbClr val="c00000"/>
                </a:solidFill>
                <a:latin typeface="Verdana"/>
              </a:rPr>
              <a:t> колхоза «Победа» было присвоено </a:t>
            </a:r>
            <a:r>
              <a:rPr b="1" lang="ru-RU" sz="2000" spc="-1" strike="noStrike">
                <a:solidFill>
                  <a:srgbClr val="000066"/>
                </a:solidFill>
                <a:latin typeface="Verdana"/>
              </a:rPr>
              <a:t>22 </a:t>
            </a:r>
            <a:r>
              <a:rPr b="1" lang="ru-RU" sz="2000" spc="-1" strike="noStrike">
                <a:solidFill>
                  <a:srgbClr val="c00000"/>
                </a:solidFill>
                <a:latin typeface="Verdana"/>
              </a:rPr>
              <a:t>труженикам тыла и участникам войны.</a:t>
            </a:r>
            <a:r>
              <a:rPr b="1" i="1" lang="ru-RU" sz="2400" spc="-1" strike="noStrike">
                <a:solidFill>
                  <a:schemeClr val="accent1">
                    <a:tint val="88000"/>
                  </a:schemeClr>
                </a:solidFill>
                <a:latin typeface="Verdana"/>
              </a:rPr>
              <a:t> </a:t>
            </a:r>
            <a:r>
              <a:rPr b="1" i="1" lang="ru-RU" sz="2000" spc="-1" strike="noStrike">
                <a:solidFill>
                  <a:srgbClr val="c00000"/>
                </a:solidFill>
                <a:latin typeface="Verdana"/>
              </a:rPr>
              <a:t>Звание «Заслуженный колхозник»</a:t>
            </a:r>
            <a:r>
              <a:rPr b="1" lang="ru-RU" sz="2000" spc="-1" strike="noStrike">
                <a:solidFill>
                  <a:srgbClr val="c00000"/>
                </a:solidFill>
                <a:latin typeface="Verdana"/>
              </a:rPr>
              <a:t> имели </a:t>
            </a:r>
            <a:r>
              <a:rPr b="1" lang="ru-RU" sz="2000" spc="-1" strike="noStrike">
                <a:solidFill>
                  <a:srgbClr val="000066"/>
                </a:solidFill>
                <a:latin typeface="Verdana"/>
              </a:rPr>
              <a:t>5</a:t>
            </a:r>
            <a:r>
              <a:rPr b="1" lang="ru-RU" sz="2000" spc="-1" strike="noStrike">
                <a:solidFill>
                  <a:srgbClr val="c00000"/>
                </a:solidFill>
                <a:latin typeface="Verdana"/>
              </a:rPr>
              <a:t> жителей села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3" name="Picture 3" descr=""/>
          <p:cNvPicPr/>
          <p:nvPr/>
        </p:nvPicPr>
        <p:blipFill>
          <a:blip r:embed="rId1"/>
          <a:srcRect l="26898" t="9861" r="30663" b="67983"/>
          <a:stretch/>
        </p:blipFill>
        <p:spPr>
          <a:xfrm>
            <a:off x="4286160" y="571320"/>
            <a:ext cx="4357080" cy="3214080"/>
          </a:xfrm>
          <a:prstGeom prst="rect">
            <a:avLst/>
          </a:prstGeom>
          <a:ln w="9525">
            <a:noFill/>
          </a:ln>
        </p:spPr>
      </p:pic>
      <p:pic>
        <p:nvPicPr>
          <p:cNvPr id="174" name="Picture 2" descr=""/>
          <p:cNvPicPr/>
          <p:nvPr/>
        </p:nvPicPr>
        <p:blipFill>
          <a:blip r:embed="rId2"/>
          <a:srcRect l="20777" t="42372" r="22114" b="26605"/>
          <a:stretch/>
        </p:blipFill>
        <p:spPr>
          <a:xfrm>
            <a:off x="4429080" y="3786120"/>
            <a:ext cx="4142520" cy="26359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42960" y="785880"/>
            <a:ext cx="4571280" cy="5071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66"/>
                </a:solidFill>
                <a:latin typeface="Verdana"/>
              </a:rPr>
              <a:t>После войны Родина высоко оценила их заслуги: 63 человека были награждены медалью «За доблестный труд в годы Великой Отечественной войны 1941-1945г» по данным краеведческого музея. </a:t>
            </a:r>
            <a:br>
              <a:rPr sz="2400"/>
            </a:b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6" name="Picture 2" descr=""/>
          <p:cNvPicPr/>
          <p:nvPr/>
        </p:nvPicPr>
        <p:blipFill>
          <a:blip r:embed="rId1"/>
          <a:stretch/>
        </p:blipFill>
        <p:spPr>
          <a:xfrm>
            <a:off x="5072040" y="500040"/>
            <a:ext cx="3642480" cy="514476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642960" y="1643040"/>
            <a:ext cx="8071920" cy="478548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0" bIns="45000" anchor="t">
            <a:normAutofit/>
          </a:bodyPr>
          <a:p>
            <a:pPr marL="3672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rgbClr val="000066"/>
                </a:solidFill>
                <a:latin typeface="Verdana"/>
              </a:rPr>
              <a:t>Среди них – 47 человек, коренные жители села Горемыка, которое было переименовано в  Байкальское перед войной.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6720">
              <a:lnSpc>
                <a:spcPct val="100000"/>
              </a:lnSpc>
              <a:tabLst>
                <a:tab algn="l" pos="0"/>
              </a:tabLst>
            </a:pPr>
            <a:r>
              <a:rPr b="1" lang="ru-RU" sz="2200" spc="-1" strike="noStrike">
                <a:solidFill>
                  <a:srgbClr val="000066"/>
                </a:solidFill>
                <a:latin typeface="Verdana"/>
              </a:rPr>
              <a:t>К сожалению, сейчас среди них  живых свидетелей истории осталось </a:t>
            </a:r>
            <a:r>
              <a:rPr b="1" lang="ru-RU" sz="2200" spc="-1" strike="noStrike">
                <a:solidFill>
                  <a:srgbClr val="c00000"/>
                </a:solidFill>
                <a:latin typeface="Verdana"/>
              </a:rPr>
              <a:t>3</a:t>
            </a:r>
            <a:r>
              <a:rPr b="1" lang="ru-RU" sz="2200" spc="-1" strike="noStrike">
                <a:solidFill>
                  <a:srgbClr val="000066"/>
                </a:solidFill>
                <a:latin typeface="Verdana"/>
              </a:rPr>
              <a:t> человека.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marL="3672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672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Verdana"/>
              </a:rPr>
              <a:t>Станеев Николай Андреевич 1929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672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Verdana"/>
              </a:rPr>
              <a:t>Фазульзянова Ольга Харитоновна 1928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672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/>
                </a:solidFill>
                <a:latin typeface="Verdana"/>
              </a:rPr>
              <a:t>Стрекаловская Тамара Ивановна 1931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672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672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672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36720">
              <a:lnSpc>
                <a:spcPct val="100000"/>
              </a:lnSpc>
              <a:tabLst>
                <a:tab algn="l" pos="0"/>
              </a:tabLst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8" name="Рисунок 3" descr="&amp;chcy;&amp;tcy;&amp;ocy; &amp;ocy;&amp;zcy;&amp;ncy;&amp;acy;&amp;chcy;&amp;acy;&amp;iecy;&amp;tcy; &amp;gcy;&amp;iecy;&amp;ocy;&amp;rcy;&amp;gcy;&amp;icy;&amp;iecy;&amp;vcy;&amp;scy;&amp;kcy;&amp;acy;&amp;yacy; &amp;lcy;&amp;iecy;&amp;ncy;&amp;tcy;&amp;acy;"/>
          <p:cNvPicPr/>
          <p:nvPr/>
        </p:nvPicPr>
        <p:blipFill>
          <a:blip r:embed="rId1"/>
          <a:stretch/>
        </p:blipFill>
        <p:spPr>
          <a:xfrm>
            <a:off x="5786280" y="4714920"/>
            <a:ext cx="2499480" cy="1571040"/>
          </a:xfrm>
          <a:prstGeom prst="rect">
            <a:avLst/>
          </a:prstGeom>
          <a:ln w="9525">
            <a:noFill/>
          </a:ln>
        </p:spPr>
      </p:pic>
      <p:pic>
        <p:nvPicPr>
          <p:cNvPr id="179" name="Рисунок 5" descr="&amp;Icy;&amp;scy;&amp;tcy;&amp;ocy;&amp;rcy;&amp;icy;&amp;yacy; &amp;Gcy;&amp;iecy;&amp;ocy;&amp;rcy;&amp;gcy;&amp;icy;&amp;iecy;&amp;vcy;&amp;scy;&amp;kcy;&amp;ocy;&amp;jcy; &amp;lcy;&amp;iecy;&amp;ncy;&amp;tcy;&amp;ycy;"/>
          <p:cNvPicPr/>
          <p:nvPr/>
        </p:nvPicPr>
        <p:blipFill>
          <a:blip r:embed="rId2"/>
          <a:srcRect l="13158" t="28071" r="15792" b="8772"/>
          <a:stretch/>
        </p:blipFill>
        <p:spPr>
          <a:xfrm>
            <a:off x="0" y="0"/>
            <a:ext cx="1856520" cy="1499400"/>
          </a:xfrm>
          <a:prstGeom prst="rect">
            <a:avLst/>
          </a:prstGeom>
          <a:ln w="9525">
            <a:noFill/>
          </a:ln>
        </p:spPr>
      </p:pic>
      <p:sp>
        <p:nvSpPr>
          <p:cNvPr id="180" name="PlaceHolder 2"/>
          <p:cNvSpPr>
            <a:spLocks noGrp="1"/>
          </p:cNvSpPr>
          <p:nvPr>
            <p:ph type="title"/>
          </p:nvPr>
        </p:nvSpPr>
        <p:spPr>
          <a:xfrm>
            <a:off x="1428840" y="513360"/>
            <a:ext cx="7714440" cy="1236240"/>
          </a:xfrm>
          <a:prstGeom prst="rect">
            <a:avLst/>
          </a:prstGeom>
          <a:noFill/>
          <a:ln w="936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c00000"/>
                </a:solidFill>
                <a:latin typeface="Calibri"/>
                <a:ea typeface="Times New Roman"/>
              </a:rPr>
              <a:t>Труженики тыла села Байкальское, награждённые медалью «За доблестный труд </a:t>
            </a:r>
            <a:br>
              <a:rPr sz="2400"/>
            </a:br>
            <a:r>
              <a:rPr b="1" lang="ru-RU" sz="2400" spc="-1" strike="noStrike">
                <a:solidFill>
                  <a:srgbClr val="c00000"/>
                </a:solidFill>
                <a:latin typeface="Calibri"/>
                <a:ea typeface="Times New Roman"/>
              </a:rPr>
              <a:t>в годы Великой Отечественной войны 1941-45 гг.»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Рисунок 1" descr="DSCF5083.JPG"/>
          <p:cNvPicPr/>
          <p:nvPr/>
        </p:nvPicPr>
        <p:blipFill>
          <a:blip r:embed="rId1"/>
          <a:stretch/>
        </p:blipFill>
        <p:spPr>
          <a:xfrm>
            <a:off x="609480" y="3486240"/>
            <a:ext cx="3809160" cy="2856960"/>
          </a:xfrm>
          <a:prstGeom prst="rect">
            <a:avLst/>
          </a:prstGeom>
          <a:ln w="44450">
            <a:solidFill>
              <a:srgbClr val="9a743a"/>
            </a:solidFill>
            <a:round/>
          </a:ln>
        </p:spPr>
      </p:pic>
      <p:pic>
        <p:nvPicPr>
          <p:cNvPr id="182" name="Рисунок 2" descr="IMG_20140328_0001.jpg"/>
          <p:cNvPicPr/>
          <p:nvPr/>
        </p:nvPicPr>
        <p:blipFill>
          <a:blip r:embed="rId2"/>
          <a:stretch/>
        </p:blipFill>
        <p:spPr>
          <a:xfrm>
            <a:off x="4907520" y="457200"/>
            <a:ext cx="3564000" cy="2742480"/>
          </a:xfrm>
          <a:prstGeom prst="rect">
            <a:avLst/>
          </a:prstGeom>
          <a:ln w="44450">
            <a:solidFill>
              <a:srgbClr val="9a743a"/>
            </a:solidFill>
            <a:round/>
          </a:ln>
        </p:spPr>
      </p:pic>
      <p:pic>
        <p:nvPicPr>
          <p:cNvPr id="183" name="Рисунок 10" descr="IMG_20140328_0002_0001.jpg"/>
          <p:cNvPicPr/>
          <p:nvPr/>
        </p:nvPicPr>
        <p:blipFill>
          <a:blip r:embed="rId3"/>
          <a:stretch/>
        </p:blipFill>
        <p:spPr>
          <a:xfrm>
            <a:off x="609480" y="457200"/>
            <a:ext cx="3763440" cy="2730240"/>
          </a:xfrm>
          <a:prstGeom prst="rect">
            <a:avLst/>
          </a:prstGeom>
          <a:ln w="44450">
            <a:solidFill>
              <a:srgbClr val="9a743a"/>
            </a:solidFill>
            <a:round/>
          </a:ln>
        </p:spPr>
      </p:pic>
      <p:pic>
        <p:nvPicPr>
          <p:cNvPr id="184" name="Рисунок 11" descr="IMG_20161023_0012.jpg"/>
          <p:cNvPicPr/>
          <p:nvPr/>
        </p:nvPicPr>
        <p:blipFill>
          <a:blip r:embed="rId4"/>
          <a:srcRect l="13205" t="0" r="0" b="0"/>
          <a:stretch/>
        </p:blipFill>
        <p:spPr>
          <a:xfrm>
            <a:off x="4876920" y="3505320"/>
            <a:ext cx="3656880" cy="2818800"/>
          </a:xfrm>
          <a:prstGeom prst="rect">
            <a:avLst/>
          </a:prstGeom>
          <a:ln w="44450">
            <a:solidFill>
              <a:srgbClr val="9a743a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9" descr="C:\Users\Хозяин\Desktop\ВСЕ\МАМУЛЯ\ФОТО  для 3 книги\IMG_20161023_0018.jpg"/>
          <p:cNvPicPr/>
          <p:nvPr/>
        </p:nvPicPr>
        <p:blipFill>
          <a:blip r:embed="rId1"/>
          <a:srcRect l="26821" t="52702" r="0" b="0"/>
          <a:stretch/>
        </p:blipFill>
        <p:spPr>
          <a:xfrm>
            <a:off x="357120" y="428760"/>
            <a:ext cx="3961800" cy="2457000"/>
          </a:xfrm>
          <a:prstGeom prst="rect">
            <a:avLst/>
          </a:prstGeom>
          <a:ln w="44450">
            <a:solidFill>
              <a:srgbClr val="9a743a"/>
            </a:solidFill>
            <a:round/>
          </a:ln>
        </p:spPr>
      </p:pic>
      <p:pic>
        <p:nvPicPr>
          <p:cNvPr id="186" name="Рисунок 13" descr="12.jpeg"/>
          <p:cNvPicPr/>
          <p:nvPr/>
        </p:nvPicPr>
        <p:blipFill>
          <a:blip r:embed="rId2"/>
          <a:stretch/>
        </p:blipFill>
        <p:spPr>
          <a:xfrm>
            <a:off x="5429160" y="428760"/>
            <a:ext cx="1713960" cy="2529360"/>
          </a:xfrm>
          <a:prstGeom prst="rect">
            <a:avLst/>
          </a:prstGeom>
          <a:ln w="44450">
            <a:solidFill>
              <a:srgbClr val="9a743a"/>
            </a:solidFill>
            <a:round/>
          </a:ln>
        </p:spPr>
      </p:pic>
      <p:pic>
        <p:nvPicPr>
          <p:cNvPr id="187" name="Рисунок 14" descr="IMG_20161110_0033.jpg"/>
          <p:cNvPicPr/>
          <p:nvPr/>
        </p:nvPicPr>
        <p:blipFill>
          <a:blip r:embed="rId3"/>
          <a:stretch/>
        </p:blipFill>
        <p:spPr>
          <a:xfrm>
            <a:off x="500040" y="3286080"/>
            <a:ext cx="3755160" cy="2513880"/>
          </a:xfrm>
          <a:prstGeom prst="rect">
            <a:avLst/>
          </a:prstGeom>
          <a:ln w="44450">
            <a:solidFill>
              <a:srgbClr val="9a743a"/>
            </a:solidFill>
            <a:round/>
          </a:ln>
        </p:spPr>
      </p:pic>
      <p:pic>
        <p:nvPicPr>
          <p:cNvPr id="188" name="Рисунок 15" descr="IMG_20161110_0008.jpg"/>
          <p:cNvPicPr/>
          <p:nvPr/>
        </p:nvPicPr>
        <p:blipFill>
          <a:blip r:embed="rId4"/>
          <a:stretch/>
        </p:blipFill>
        <p:spPr>
          <a:xfrm>
            <a:off x="4786200" y="3357720"/>
            <a:ext cx="3538080" cy="2513880"/>
          </a:xfrm>
          <a:prstGeom prst="rect">
            <a:avLst/>
          </a:prstGeom>
          <a:ln w="44450">
            <a:solidFill>
              <a:srgbClr val="9a743a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/>
          </p:nvPr>
        </p:nvSpPr>
        <p:spPr>
          <a:xfrm>
            <a:off x="500040" y="779760"/>
            <a:ext cx="8143200" cy="5635080"/>
          </a:xfrm>
          <a:prstGeom prst="rect">
            <a:avLst/>
          </a:prstGeom>
          <a:noFill/>
          <a:ln w="0">
            <a:noFill/>
          </a:ln>
        </p:spPr>
        <p:txBody>
          <a:bodyPr lIns="182880" rIns="90000" tIns="91440" bIns="45000" anchor="t">
            <a:normAutofit fontScale="96666" lnSpcReduction="10000"/>
          </a:bodyPr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800" spc="-1" strike="noStrike">
                <a:solidFill>
                  <a:srgbClr val="c00000"/>
                </a:solidFill>
                <a:latin typeface="Verdana"/>
              </a:rPr>
              <a:t>Заключение. Выводы.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 algn="ctr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66"/>
                </a:solidFill>
                <a:latin typeface="Verdana"/>
              </a:rPr>
              <a:t>«Дети войны»  села Байкальское внесли огромный и неоценимый вклад в Победу над фашизмом. Их бесстрашие, мужество, героизм, самоотверженный труд – прекрасный пример для молодого поколения.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265320" indent="-265320">
              <a:lnSpc>
                <a:spcPct val="100000"/>
              </a:lnSpc>
              <a:spcBef>
                <a:spcPts val="249"/>
              </a:spcBef>
              <a:buClr>
                <a:srgbClr val="f07f09"/>
              </a:buClr>
              <a:buSzPct val="80000"/>
              <a:buFont typeface="Wingdings 2" charset="2"/>
              <a:buChar char="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66"/>
                </a:solidFill>
                <a:latin typeface="Verdana"/>
              </a:rPr>
              <a:t>Книга Памяти МБОУ «Байкальская СОШ» представила систематизированный материал о 215 жителях села – участниках боевых сражений и тружениках тыла Великой Отечественной войны, а также о 28 «детях войны»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265320"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66"/>
                </a:solidFill>
                <a:latin typeface="Verdana"/>
              </a:rPr>
              <a:t> 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marL="265320" indent="0">
              <a:lnSpc>
                <a:spcPct val="100000"/>
              </a:lnSpc>
              <a:spcBef>
                <a:spcPts val="249"/>
              </a:spcBef>
              <a:buNone/>
              <a:tabLst>
                <a:tab algn="l" pos="0"/>
              </a:tabLst>
            </a:pP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Аспект">
  <a:themeElements>
    <a:clrScheme name="Аспект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</a:schemeClr>
            </a:gs>
            <a:gs pos="25000">
              <a:schemeClr val="phClr">
                <a:tint val="60000"/>
              </a:schemeClr>
            </a:gs>
            <a:gs pos="100000">
              <a:schemeClr val="phClr">
                <a:tint val="29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45000"/>
              </a:schemeClr>
            </a:gs>
            <a:gs pos="60000">
              <a:schemeClr val="phClr">
                <a:shade val="95000"/>
              </a:schemeClr>
            </a:gs>
            <a:gs pos="100000">
              <a:schemeClr val="phClr">
                <a:tint val="87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425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</a:schemeClr>
            </a:gs>
            <a:gs pos="45000">
              <a:schemeClr val="phClr">
                <a:shade val="68000"/>
              </a:schemeClr>
            </a:gs>
            <a:gs pos="100000">
              <a:schemeClr val="phClr">
                <a:tint val="70000"/>
              </a:schemeClr>
            </a:gs>
          </a:gsLst>
          <a:lin ang="16200000" scaled="0"/>
          <a:tileRect l="0" t="0" r="0" b="0"/>
        </a:gradFill>
        <a:blipFill rotWithShape="0">
          <a:blip r:embed="rId1"/>
          <a:srcRect l="0" t="0" r="0" b="0"/>
          <a:tile tx="0" ty="0" sx="75000" sy="75000" flip="none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2006</TotalTime>
  <Application>LibreOffice/7.6.7.2$Windows_X86_64 LibreOffice_project/dd47e4b30cb7dab30588d6c79c651f218165e3c5</Application>
  <AppVersion>15.0000</AppVersion>
  <Words>1410</Words>
  <Paragraphs>99</Paragraphs>
  <Company>RePack by SPecialiST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2015-04-02T14:26:23Z</dcterms:created>
  <dc:creator>Учитель</dc:creator>
  <dc:description/>
  <dc:language>ru-RU</dc:language>
  <cp:lastModifiedBy/>
  <dcterms:modified xsi:type="dcterms:W3CDTF">2025-05-15T08:43:38Z</dcterms:modified>
  <cp:revision>201</cp:revision>
  <dc:subject/>
  <dc:title>Байкальцы в Сталинградской битве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PresentationFormat">
    <vt:lpwstr>Экран (4:3)</vt:lpwstr>
  </property>
  <property fmtid="{D5CDD505-2E9C-101B-9397-08002B2CF9AE}" pid="4" name="Slides">
    <vt:i4>39</vt:i4>
  </property>
</Properties>
</file>